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96" r:id="rId4"/>
    <p:sldId id="260" r:id="rId5"/>
    <p:sldId id="272" r:id="rId6"/>
    <p:sldId id="301" r:id="rId7"/>
    <p:sldId id="273" r:id="rId8"/>
    <p:sldId id="282" r:id="rId9"/>
    <p:sldId id="274" r:id="rId10"/>
    <p:sldId id="275" r:id="rId11"/>
    <p:sldId id="277" r:id="rId12"/>
    <p:sldId id="278" r:id="rId13"/>
    <p:sldId id="276" r:id="rId14"/>
    <p:sldId id="297" r:id="rId15"/>
    <p:sldId id="281" r:id="rId16"/>
    <p:sldId id="280" r:id="rId17"/>
    <p:sldId id="284" r:id="rId18"/>
    <p:sldId id="285" r:id="rId19"/>
    <p:sldId id="298" r:id="rId20"/>
    <p:sldId id="287" r:id="rId21"/>
    <p:sldId id="286" r:id="rId22"/>
    <p:sldId id="290" r:id="rId23"/>
    <p:sldId id="305" r:id="rId24"/>
    <p:sldId id="299" r:id="rId25"/>
    <p:sldId id="304" r:id="rId26"/>
    <p:sldId id="302" r:id="rId27"/>
    <p:sldId id="293" r:id="rId28"/>
    <p:sldId id="294" r:id="rId29"/>
    <p:sldId id="300" r:id="rId30"/>
    <p:sldId id="291" r:id="rId31"/>
    <p:sldId id="30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DB9DDA-94AF-4A9E-B441-AAF3D3C367BF}" v="13" dt="2024-02-19T15:40:08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59" autoAdjust="0"/>
    <p:restoredTop sz="94660"/>
  </p:normalViewPr>
  <p:slideViewPr>
    <p:cSldViewPr snapToGrid="0">
      <p:cViewPr>
        <p:scale>
          <a:sx n="75" d="100"/>
          <a:sy n="75" d="100"/>
        </p:scale>
        <p:origin x="996" y="2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Wullimann" userId="0b6084c5-f8bd-4772-86a5-8c3609020952" providerId="ADAL" clId="{81DB9DDA-94AF-4A9E-B441-AAF3D3C367BF}"/>
    <pc:docChg chg="undo custSel addSld delSld modSld">
      <pc:chgData name="David Wullimann" userId="0b6084c5-f8bd-4772-86a5-8c3609020952" providerId="ADAL" clId="{81DB9DDA-94AF-4A9E-B441-AAF3D3C367BF}" dt="2024-02-20T07:52:17.208" v="563" actId="20577"/>
      <pc:docMkLst>
        <pc:docMk/>
      </pc:docMkLst>
      <pc:sldChg chg="delSp modSp mod">
        <pc:chgData name="David Wullimann" userId="0b6084c5-f8bd-4772-86a5-8c3609020952" providerId="ADAL" clId="{81DB9DDA-94AF-4A9E-B441-AAF3D3C367BF}" dt="2024-02-19T15:38:51.511" v="527" actId="120"/>
        <pc:sldMkLst>
          <pc:docMk/>
          <pc:sldMk cId="454027725" sldId="256"/>
        </pc:sldMkLst>
        <pc:spChg chg="mod">
          <ac:chgData name="David Wullimann" userId="0b6084c5-f8bd-4772-86a5-8c3609020952" providerId="ADAL" clId="{81DB9DDA-94AF-4A9E-B441-AAF3D3C367BF}" dt="2024-02-19T15:38:51.511" v="527" actId="120"/>
          <ac:spMkLst>
            <pc:docMk/>
            <pc:sldMk cId="454027725" sldId="256"/>
            <ac:spMk id="2" creationId="{BEE7B4CD-1734-3CE1-C072-53379198EFCA}"/>
          </ac:spMkLst>
        </pc:spChg>
        <pc:spChg chg="mod">
          <ac:chgData name="David Wullimann" userId="0b6084c5-f8bd-4772-86a5-8c3609020952" providerId="ADAL" clId="{81DB9DDA-94AF-4A9E-B441-AAF3D3C367BF}" dt="2024-02-19T15:35:31.598" v="478" actId="14100"/>
          <ac:spMkLst>
            <pc:docMk/>
            <pc:sldMk cId="454027725" sldId="256"/>
            <ac:spMk id="3" creationId="{3B5C4892-0DAB-AE50-954B-6BFE4A91CF2A}"/>
          </ac:spMkLst>
        </pc:spChg>
        <pc:picChg chg="mod">
          <ac:chgData name="David Wullimann" userId="0b6084c5-f8bd-4772-86a5-8c3609020952" providerId="ADAL" clId="{81DB9DDA-94AF-4A9E-B441-AAF3D3C367BF}" dt="2024-02-19T15:17:34.676" v="428" actId="1076"/>
          <ac:picMkLst>
            <pc:docMk/>
            <pc:sldMk cId="454027725" sldId="256"/>
            <ac:picMk id="6" creationId="{70AF5112-D534-D0E4-ABD2-A52AE147D4D7}"/>
          </ac:picMkLst>
        </pc:picChg>
        <pc:picChg chg="del">
          <ac:chgData name="David Wullimann" userId="0b6084c5-f8bd-4772-86a5-8c3609020952" providerId="ADAL" clId="{81DB9DDA-94AF-4A9E-B441-AAF3D3C367BF}" dt="2024-02-19T15:00:06.523" v="245" actId="478"/>
          <ac:picMkLst>
            <pc:docMk/>
            <pc:sldMk cId="454027725" sldId="256"/>
            <ac:picMk id="7" creationId="{800CAE6F-AEEB-01E9-FEE3-09C08F32C7AB}"/>
          </ac:picMkLst>
        </pc:picChg>
      </pc:sldChg>
      <pc:sldChg chg="addSp modSp mod">
        <pc:chgData name="David Wullimann" userId="0b6084c5-f8bd-4772-86a5-8c3609020952" providerId="ADAL" clId="{81DB9DDA-94AF-4A9E-B441-AAF3D3C367BF}" dt="2024-02-19T15:09:09.007" v="412" actId="20577"/>
        <pc:sldMkLst>
          <pc:docMk/>
          <pc:sldMk cId="1941323915" sldId="260"/>
        </pc:sldMkLst>
        <pc:spChg chg="add mod">
          <ac:chgData name="David Wullimann" userId="0b6084c5-f8bd-4772-86a5-8c3609020952" providerId="ADAL" clId="{81DB9DDA-94AF-4A9E-B441-AAF3D3C367BF}" dt="2024-02-19T15:09:09.007" v="412" actId="20577"/>
          <ac:spMkLst>
            <pc:docMk/>
            <pc:sldMk cId="1941323915" sldId="260"/>
            <ac:spMk id="19" creationId="{73C9743F-087C-465F-6350-EC4A0E923050}"/>
          </ac:spMkLst>
        </pc:spChg>
      </pc:sldChg>
      <pc:sldChg chg="addSp modSp mod">
        <pc:chgData name="David Wullimann" userId="0b6084c5-f8bd-4772-86a5-8c3609020952" providerId="ADAL" clId="{81DB9DDA-94AF-4A9E-B441-AAF3D3C367BF}" dt="2024-02-19T15:08:59.356" v="411" actId="20577"/>
        <pc:sldMkLst>
          <pc:docMk/>
          <pc:sldMk cId="610328659" sldId="272"/>
        </pc:sldMkLst>
        <pc:spChg chg="add mod">
          <ac:chgData name="David Wullimann" userId="0b6084c5-f8bd-4772-86a5-8c3609020952" providerId="ADAL" clId="{81DB9DDA-94AF-4A9E-B441-AAF3D3C367BF}" dt="2024-02-19T15:08:59.356" v="411" actId="20577"/>
          <ac:spMkLst>
            <pc:docMk/>
            <pc:sldMk cId="610328659" sldId="272"/>
            <ac:spMk id="6" creationId="{ED01B448-445F-02D0-39A8-B205D8240C4F}"/>
          </ac:spMkLst>
        </pc:spChg>
      </pc:sldChg>
      <pc:sldChg chg="addSp modSp mod">
        <pc:chgData name="David Wullimann" userId="0b6084c5-f8bd-4772-86a5-8c3609020952" providerId="ADAL" clId="{81DB9DDA-94AF-4A9E-B441-AAF3D3C367BF}" dt="2024-02-19T15:09:15.047" v="414" actId="20577"/>
        <pc:sldMkLst>
          <pc:docMk/>
          <pc:sldMk cId="773737294" sldId="273"/>
        </pc:sldMkLst>
        <pc:spChg chg="add mod">
          <ac:chgData name="David Wullimann" userId="0b6084c5-f8bd-4772-86a5-8c3609020952" providerId="ADAL" clId="{81DB9DDA-94AF-4A9E-B441-AAF3D3C367BF}" dt="2024-02-19T15:09:15.047" v="414" actId="20577"/>
          <ac:spMkLst>
            <pc:docMk/>
            <pc:sldMk cId="773737294" sldId="273"/>
            <ac:spMk id="8" creationId="{2D98DEF6-3F1B-8953-DADA-402A4AC0D025}"/>
          </ac:spMkLst>
        </pc:spChg>
      </pc:sldChg>
      <pc:sldChg chg="addSp modSp mod">
        <pc:chgData name="David Wullimann" userId="0b6084c5-f8bd-4772-86a5-8c3609020952" providerId="ADAL" clId="{81DB9DDA-94AF-4A9E-B441-AAF3D3C367BF}" dt="2024-02-19T15:09:21.362" v="416" actId="20577"/>
        <pc:sldMkLst>
          <pc:docMk/>
          <pc:sldMk cId="1924216970" sldId="274"/>
        </pc:sldMkLst>
        <pc:spChg chg="add mod">
          <ac:chgData name="David Wullimann" userId="0b6084c5-f8bd-4772-86a5-8c3609020952" providerId="ADAL" clId="{81DB9DDA-94AF-4A9E-B441-AAF3D3C367BF}" dt="2024-02-19T15:09:21.362" v="416" actId="20577"/>
          <ac:spMkLst>
            <pc:docMk/>
            <pc:sldMk cId="1924216970" sldId="274"/>
            <ac:spMk id="6" creationId="{71627D26-59EE-91F9-0574-800BC7759381}"/>
          </ac:spMkLst>
        </pc:spChg>
      </pc:sldChg>
      <pc:sldChg chg="addSp delSp modSp mod">
        <pc:chgData name="David Wullimann" userId="0b6084c5-f8bd-4772-86a5-8c3609020952" providerId="ADAL" clId="{81DB9DDA-94AF-4A9E-B441-AAF3D3C367BF}" dt="2024-02-19T15:02:31.937" v="255" actId="27614"/>
        <pc:sldMkLst>
          <pc:docMk/>
          <pc:sldMk cId="1987515094" sldId="276"/>
        </pc:sldMkLst>
        <pc:picChg chg="del">
          <ac:chgData name="David Wullimann" userId="0b6084c5-f8bd-4772-86a5-8c3609020952" providerId="ADAL" clId="{81DB9DDA-94AF-4A9E-B441-AAF3D3C367BF}" dt="2024-02-19T15:02:30.125" v="253" actId="478"/>
          <ac:picMkLst>
            <pc:docMk/>
            <pc:sldMk cId="1987515094" sldId="276"/>
            <ac:picMk id="4" creationId="{C9AED93F-8B27-F9F2-879C-750E101BA0F7}"/>
          </ac:picMkLst>
        </pc:picChg>
        <pc:picChg chg="add mod">
          <ac:chgData name="David Wullimann" userId="0b6084c5-f8bd-4772-86a5-8c3609020952" providerId="ADAL" clId="{81DB9DDA-94AF-4A9E-B441-AAF3D3C367BF}" dt="2024-02-19T15:02:31.937" v="255" actId="27614"/>
          <ac:picMkLst>
            <pc:docMk/>
            <pc:sldMk cId="1987515094" sldId="276"/>
            <ac:picMk id="7" creationId="{59ED1FAF-510F-875A-5114-05F17A41EFE3}"/>
          </ac:picMkLst>
        </pc:picChg>
      </pc:sldChg>
      <pc:sldChg chg="addSp modSp mod">
        <pc:chgData name="David Wullimann" userId="0b6084c5-f8bd-4772-86a5-8c3609020952" providerId="ADAL" clId="{81DB9DDA-94AF-4A9E-B441-AAF3D3C367BF}" dt="2024-02-19T15:31:30.221" v="477" actId="1076"/>
        <pc:sldMkLst>
          <pc:docMk/>
          <pc:sldMk cId="1311068818" sldId="278"/>
        </pc:sldMkLst>
        <pc:picChg chg="add mod modCrop">
          <ac:chgData name="David Wullimann" userId="0b6084c5-f8bd-4772-86a5-8c3609020952" providerId="ADAL" clId="{81DB9DDA-94AF-4A9E-B441-AAF3D3C367BF}" dt="2024-02-19T15:31:30.221" v="477" actId="1076"/>
          <ac:picMkLst>
            <pc:docMk/>
            <pc:sldMk cId="1311068818" sldId="278"/>
            <ac:picMk id="10" creationId="{7D99157A-ADEB-4A18-B135-9C0C84C663DC}"/>
          </ac:picMkLst>
        </pc:picChg>
      </pc:sldChg>
      <pc:sldChg chg="addSp modSp mod">
        <pc:chgData name="David Wullimann" userId="0b6084c5-f8bd-4772-86a5-8c3609020952" providerId="ADAL" clId="{81DB9DDA-94AF-4A9E-B441-AAF3D3C367BF}" dt="2024-02-19T15:09:35.241" v="417" actId="14100"/>
        <pc:sldMkLst>
          <pc:docMk/>
          <pc:sldMk cId="167081800" sldId="282"/>
        </pc:sldMkLst>
        <pc:spChg chg="mod">
          <ac:chgData name="David Wullimann" userId="0b6084c5-f8bd-4772-86a5-8c3609020952" providerId="ADAL" clId="{81DB9DDA-94AF-4A9E-B441-AAF3D3C367BF}" dt="2024-02-19T15:09:35.241" v="417" actId="14100"/>
          <ac:spMkLst>
            <pc:docMk/>
            <pc:sldMk cId="167081800" sldId="282"/>
            <ac:spMk id="3" creationId="{AE51F168-DA1D-F743-C3D9-9922106BA6A4}"/>
          </ac:spMkLst>
        </pc:spChg>
        <pc:spChg chg="add mod">
          <ac:chgData name="David Wullimann" userId="0b6084c5-f8bd-4772-86a5-8c3609020952" providerId="ADAL" clId="{81DB9DDA-94AF-4A9E-B441-AAF3D3C367BF}" dt="2024-02-19T15:09:19.280" v="415" actId="20577"/>
          <ac:spMkLst>
            <pc:docMk/>
            <pc:sldMk cId="167081800" sldId="282"/>
            <ac:spMk id="5" creationId="{8D39F4AA-EC8D-6AFF-89B1-EEF85F6691E0}"/>
          </ac:spMkLst>
        </pc:spChg>
      </pc:sldChg>
      <pc:sldChg chg="modSp mod">
        <pc:chgData name="David Wullimann" userId="0b6084c5-f8bd-4772-86a5-8c3609020952" providerId="ADAL" clId="{81DB9DDA-94AF-4A9E-B441-AAF3D3C367BF}" dt="2024-02-19T15:28:25.691" v="467" actId="20577"/>
        <pc:sldMkLst>
          <pc:docMk/>
          <pc:sldMk cId="3008780375" sldId="283"/>
        </pc:sldMkLst>
        <pc:spChg chg="mod">
          <ac:chgData name="David Wullimann" userId="0b6084c5-f8bd-4772-86a5-8c3609020952" providerId="ADAL" clId="{81DB9DDA-94AF-4A9E-B441-AAF3D3C367BF}" dt="2024-02-19T15:28:25.691" v="467" actId="20577"/>
          <ac:spMkLst>
            <pc:docMk/>
            <pc:sldMk cId="3008780375" sldId="283"/>
            <ac:spMk id="5" creationId="{477243AA-CF86-449B-E716-7FDB5F305DB7}"/>
          </ac:spMkLst>
        </pc:spChg>
      </pc:sldChg>
      <pc:sldChg chg="addSp delSp modSp mod">
        <pc:chgData name="David Wullimann" userId="0b6084c5-f8bd-4772-86a5-8c3609020952" providerId="ADAL" clId="{81DB9DDA-94AF-4A9E-B441-AAF3D3C367BF}" dt="2024-02-20T07:52:17.208" v="563" actId="20577"/>
        <pc:sldMkLst>
          <pc:docMk/>
          <pc:sldMk cId="2335815891" sldId="285"/>
        </pc:sldMkLst>
        <pc:spChg chg="add del mod">
          <ac:chgData name="David Wullimann" userId="0b6084c5-f8bd-4772-86a5-8c3609020952" providerId="ADAL" clId="{81DB9DDA-94AF-4A9E-B441-AAF3D3C367BF}" dt="2024-02-19T15:40:12.031" v="542" actId="478"/>
          <ac:spMkLst>
            <pc:docMk/>
            <pc:sldMk cId="2335815891" sldId="285"/>
            <ac:spMk id="12" creationId="{361BC3DB-3C36-1945-EBC9-0C6359964EFF}"/>
          </ac:spMkLst>
        </pc:spChg>
        <pc:spChg chg="add mod">
          <ac:chgData name="David Wullimann" userId="0b6084c5-f8bd-4772-86a5-8c3609020952" providerId="ADAL" clId="{81DB9DDA-94AF-4A9E-B441-AAF3D3C367BF}" dt="2024-02-20T07:52:17.208" v="563" actId="20577"/>
          <ac:spMkLst>
            <pc:docMk/>
            <pc:sldMk cId="2335815891" sldId="285"/>
            <ac:spMk id="13" creationId="{C1E9BD4E-0DA2-30F4-7E16-DCF23D0A3BF6}"/>
          </ac:spMkLst>
        </pc:spChg>
      </pc:sldChg>
      <pc:sldChg chg="addSp delSp modSp mod">
        <pc:chgData name="David Wullimann" userId="0b6084c5-f8bd-4772-86a5-8c3609020952" providerId="ADAL" clId="{81DB9DDA-94AF-4A9E-B441-AAF3D3C367BF}" dt="2024-02-19T15:12:57.352" v="421" actId="962"/>
        <pc:sldMkLst>
          <pc:docMk/>
          <pc:sldMk cId="1485090218" sldId="290"/>
        </pc:sldMkLst>
        <pc:picChg chg="del mod">
          <ac:chgData name="David Wullimann" userId="0b6084c5-f8bd-4772-86a5-8c3609020952" providerId="ADAL" clId="{81DB9DDA-94AF-4A9E-B441-AAF3D3C367BF}" dt="2024-02-19T15:12:56.395" v="418" actId="478"/>
          <ac:picMkLst>
            <pc:docMk/>
            <pc:sldMk cId="1485090218" sldId="290"/>
            <ac:picMk id="8" creationId="{BBC5348F-E13F-67DD-314E-B8B26ACB7CBD}"/>
          </ac:picMkLst>
        </pc:picChg>
        <pc:picChg chg="del">
          <ac:chgData name="David Wullimann" userId="0b6084c5-f8bd-4772-86a5-8c3609020952" providerId="ADAL" clId="{81DB9DDA-94AF-4A9E-B441-AAF3D3C367BF}" dt="2024-02-19T15:12:56.395" v="418" actId="478"/>
          <ac:picMkLst>
            <pc:docMk/>
            <pc:sldMk cId="1485090218" sldId="290"/>
            <ac:picMk id="10" creationId="{80A71185-A088-7FA8-AC2A-CB5C969A2FB1}"/>
          </ac:picMkLst>
        </pc:picChg>
        <pc:picChg chg="del mod">
          <ac:chgData name="David Wullimann" userId="0b6084c5-f8bd-4772-86a5-8c3609020952" providerId="ADAL" clId="{81DB9DDA-94AF-4A9E-B441-AAF3D3C367BF}" dt="2024-02-19T15:12:56.395" v="418" actId="478"/>
          <ac:picMkLst>
            <pc:docMk/>
            <pc:sldMk cId="1485090218" sldId="290"/>
            <ac:picMk id="12" creationId="{1653B495-468F-B139-91D2-A920940DBB60}"/>
          </ac:picMkLst>
        </pc:picChg>
        <pc:picChg chg="add mod">
          <ac:chgData name="David Wullimann" userId="0b6084c5-f8bd-4772-86a5-8c3609020952" providerId="ADAL" clId="{81DB9DDA-94AF-4A9E-B441-AAF3D3C367BF}" dt="2024-02-19T15:12:57.352" v="421" actId="962"/>
          <ac:picMkLst>
            <pc:docMk/>
            <pc:sldMk cId="1485090218" sldId="290"/>
            <ac:picMk id="15" creationId="{A6652677-3012-9947-7DF9-A687281136DE}"/>
          </ac:picMkLst>
        </pc:picChg>
      </pc:sldChg>
      <pc:sldChg chg="del">
        <pc:chgData name="David Wullimann" userId="0b6084c5-f8bd-4772-86a5-8c3609020952" providerId="ADAL" clId="{81DB9DDA-94AF-4A9E-B441-AAF3D3C367BF}" dt="2024-02-19T15:16:14.413" v="426" actId="47"/>
        <pc:sldMkLst>
          <pc:docMk/>
          <pc:sldMk cId="2865045691" sldId="295"/>
        </pc:sldMkLst>
      </pc:sldChg>
      <pc:sldChg chg="addSp modSp mod">
        <pc:chgData name="David Wullimann" userId="0b6084c5-f8bd-4772-86a5-8c3609020952" providerId="ADAL" clId="{81DB9DDA-94AF-4A9E-B441-AAF3D3C367BF}" dt="2024-02-19T15:09:13.293" v="413" actId="20577"/>
        <pc:sldMkLst>
          <pc:docMk/>
          <pc:sldMk cId="1553788522" sldId="301"/>
        </pc:sldMkLst>
        <pc:spChg chg="add mod">
          <ac:chgData name="David Wullimann" userId="0b6084c5-f8bd-4772-86a5-8c3609020952" providerId="ADAL" clId="{81DB9DDA-94AF-4A9E-B441-AAF3D3C367BF}" dt="2024-02-19T15:09:13.293" v="413" actId="20577"/>
          <ac:spMkLst>
            <pc:docMk/>
            <pc:sldMk cId="1553788522" sldId="301"/>
            <ac:spMk id="7" creationId="{45AC3B82-56DA-0327-E0ED-542DF82C16E8}"/>
          </ac:spMkLst>
        </pc:spChg>
      </pc:sldChg>
      <pc:sldChg chg="modSp add mod">
        <pc:chgData name="David Wullimann" userId="0b6084c5-f8bd-4772-86a5-8c3609020952" providerId="ADAL" clId="{81DB9DDA-94AF-4A9E-B441-AAF3D3C367BF}" dt="2024-02-19T14:56:43.460" v="244" actId="120"/>
        <pc:sldMkLst>
          <pc:docMk/>
          <pc:sldMk cId="522730441" sldId="304"/>
        </pc:sldMkLst>
        <pc:spChg chg="mod">
          <ac:chgData name="David Wullimann" userId="0b6084c5-f8bd-4772-86a5-8c3609020952" providerId="ADAL" clId="{81DB9DDA-94AF-4A9E-B441-AAF3D3C367BF}" dt="2024-02-19T14:56:43.460" v="244" actId="120"/>
          <ac:spMkLst>
            <pc:docMk/>
            <pc:sldMk cId="522730441" sldId="304"/>
            <ac:spMk id="5" creationId="{477243AA-CF86-449B-E716-7FDB5F305DB7}"/>
          </ac:spMkLst>
        </pc:spChg>
      </pc:sldChg>
      <pc:sldChg chg="addSp delSp modSp add mod">
        <pc:chgData name="David Wullimann" userId="0b6084c5-f8bd-4772-86a5-8c3609020952" providerId="ADAL" clId="{81DB9DDA-94AF-4A9E-B441-AAF3D3C367BF}" dt="2024-02-19T15:14:42.406" v="425" actId="27614"/>
        <pc:sldMkLst>
          <pc:docMk/>
          <pc:sldMk cId="2015750826" sldId="305"/>
        </pc:sldMkLst>
        <pc:picChg chg="add mod">
          <ac:chgData name="David Wullimann" userId="0b6084c5-f8bd-4772-86a5-8c3609020952" providerId="ADAL" clId="{81DB9DDA-94AF-4A9E-B441-AAF3D3C367BF}" dt="2024-02-19T15:14:42.406" v="425" actId="27614"/>
          <ac:picMkLst>
            <pc:docMk/>
            <pc:sldMk cId="2015750826" sldId="305"/>
            <ac:picMk id="4" creationId="{C511A9A4-9840-CA0C-8D78-B2E93DDD37CD}"/>
          </ac:picMkLst>
        </pc:picChg>
        <pc:picChg chg="del">
          <ac:chgData name="David Wullimann" userId="0b6084c5-f8bd-4772-86a5-8c3609020952" providerId="ADAL" clId="{81DB9DDA-94AF-4A9E-B441-AAF3D3C367BF}" dt="2024-02-19T15:14:36.147" v="423" actId="478"/>
          <ac:picMkLst>
            <pc:docMk/>
            <pc:sldMk cId="2015750826" sldId="305"/>
            <ac:picMk id="15" creationId="{A6652677-3012-9947-7DF9-A687281136D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CF0A-A826-14BB-A57F-372868AFA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5009F-4FBA-FE00-6385-5D2472F10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957A3-ECAA-3E9F-8972-549B56916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DB8AB-D296-41B5-B6E8-0BD440BD3A19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10B3C-10D9-BC64-4938-EFE8C1361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E8FBD-0DC3-5194-45BC-4267D5F0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881E7-CAE3-4CE5-9799-C0C7FAE688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055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A371-055E-6948-1719-CC830375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1D2A1-0CE0-7191-841E-0B8C3EB81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2C0F8-0398-6898-3472-7B5FF5073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DB8AB-D296-41B5-B6E8-0BD440BD3A19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948E2-DE71-65B8-CC7A-3E81E2F96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98AF7-D89D-1917-96B8-B4D0153D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881E7-CAE3-4CE5-9799-C0C7FAE688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7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697594-37D2-37E1-E049-FF210C7159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114E5-50DC-2DB2-6449-FBE683503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98768-B57E-BD5B-60DC-8CE7DA41D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DB8AB-D296-41B5-B6E8-0BD440BD3A19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9A24D-234B-2763-AF6B-8D3D8BB3F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EA0C3-E3C5-C42A-158F-3F198A5E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881E7-CAE3-4CE5-9799-C0C7FAE688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664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EE853-78ED-3FB1-3AFA-9268FF5F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F2A4C-507B-8FE4-4E3B-4F255D137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C8997-7802-7810-9C8B-934DFD72F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DB8AB-D296-41B5-B6E8-0BD440BD3A19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6BEA4-3A46-182F-D26D-D6D69C5B1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847EC-A8AF-F645-065C-B7468F13F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881E7-CAE3-4CE5-9799-C0C7FAE688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144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5D7E-24E1-EF6F-5FFC-3A9302619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A1D0B-BC66-C811-4904-F6FF43486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8F79F-5C45-BE2C-CD2A-BBFD01AAD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DB8AB-D296-41B5-B6E8-0BD440BD3A19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0D6EF-E2F1-DB60-1C94-6DAB2CAF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1803F-7DE1-DCA0-195C-027CF69A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881E7-CAE3-4CE5-9799-C0C7FAE688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06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446C-6975-2249-EE6C-C844C93DB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D0886-C7CC-768E-9926-F1AA8871D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703D2-2269-87E7-2489-35D5FBE8A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5E576-C5C4-908D-F577-83E6EF412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DB8AB-D296-41B5-B6E8-0BD440BD3A19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C9291-3FD9-BD30-AE22-6970F126F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3A40A-6D46-374D-B8CF-A89E581AA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881E7-CAE3-4CE5-9799-C0C7FAE688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76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6E686-A81B-7C03-36CA-7BBD7AD4B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F5480-D386-D1F3-341C-71E8AE0E6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87A8F-189F-9757-9050-E88C8B671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3CC1F-5F6A-C2E9-A2FB-FF3883E0D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F70CC-D908-DDD6-2F95-141038B856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123D3B-ABA1-6A77-D8BD-2F47C23B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DB8AB-D296-41B5-B6E8-0BD440BD3A19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6BFD83-FED5-689D-9C8C-2E38CA56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314F2A-59CA-AF76-5995-A020A012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881E7-CAE3-4CE5-9799-C0C7FAE688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901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41CA7-0279-90E6-CC67-D5EF9E81F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AEA879-2DF9-0AD7-892E-474888132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DB8AB-D296-41B5-B6E8-0BD440BD3A19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82F5A-7124-BCB5-3CA0-283237DA9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3659F-8D3B-A205-5957-3799BE14A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881E7-CAE3-4CE5-9799-C0C7FAE688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65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7437ED-ADF9-3128-ED9A-625E63ABA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DB8AB-D296-41B5-B6E8-0BD440BD3A19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333693-5773-E748-92F2-F9AF6B1E2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0E606-C751-5451-6A90-F277F212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881E7-CAE3-4CE5-9799-C0C7FAE688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539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F8DC8-71A3-A3B6-7919-62D769123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42C00-0752-A4E2-4090-29E8A1D1C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778DA-ACD5-533A-1FE2-12A809186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4CCBE-C7F8-D266-CBE9-17C2F2675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DB8AB-D296-41B5-B6E8-0BD440BD3A19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3FCD8-DE4D-DB23-BC88-F98F453BA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0D2E2-1B68-CB14-F2FD-D41B9D34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881E7-CAE3-4CE5-9799-C0C7FAE688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918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9C40-B61C-BBEE-077E-595E4F2E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14A3FC-04DF-04A8-B3DB-79A2570CEA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2EC8-6922-DBC2-A99F-F1DE187B3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DBD75-413B-E428-23EC-0EDBAF089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DB8AB-D296-41B5-B6E8-0BD440BD3A19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ECE10-5976-CE5B-969D-ED1B7E318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C428F-05D5-9BF6-DCA7-9D40F21F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881E7-CAE3-4CE5-9799-C0C7FAE688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28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1B681D-5B35-DF39-94CB-C6B9886AF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BBFF9-06FD-F529-D842-A6A8CB810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011E6-FA12-3EE4-C1E7-C6CA67120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8DB8AB-D296-41B5-B6E8-0BD440BD3A19}" type="datetimeFigureOut">
              <a:rPr lang="en-GB" smtClean="0"/>
              <a:t>19/02/2024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CEDF8-E7DF-F4EE-AB10-E40DF0355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667CC-8B4F-717E-123D-E95A94A61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D881E7-CAE3-4CE5-9799-C0C7FAE688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785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7B4CD-1734-3CE1-C072-53379198E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"/>
            <a:ext cx="9144000" cy="3469323"/>
          </a:xfrm>
        </p:spPr>
        <p:txBody>
          <a:bodyPr>
            <a:normAutofit/>
          </a:bodyPr>
          <a:lstStyle/>
          <a:p>
            <a:pPr algn="l"/>
            <a:r>
              <a:rPr lang="sv-SE" b="1" dirty="0">
                <a:highlight>
                  <a:srgbClr val="C0C0C0"/>
                </a:highlight>
                <a:latin typeface="DM Sans" pitchFamily="2" charset="0"/>
              </a:rPr>
              <a:t>Data </a:t>
            </a:r>
            <a:r>
              <a:rPr lang="sv-SE" b="1" dirty="0" err="1">
                <a:highlight>
                  <a:srgbClr val="C0C0C0"/>
                </a:highlight>
                <a:latin typeface="DM Sans" pitchFamily="2" charset="0"/>
              </a:rPr>
              <a:t>analysis</a:t>
            </a:r>
            <a:r>
              <a:rPr lang="sv-SE" b="1" dirty="0">
                <a:highlight>
                  <a:srgbClr val="C0C0C0"/>
                </a:highlight>
                <a:latin typeface="DM Sans" pitchFamily="2" charset="0"/>
              </a:rPr>
              <a:t> :The Covid-19 </a:t>
            </a:r>
            <a:r>
              <a:rPr lang="sv-SE" b="1" dirty="0" err="1">
                <a:highlight>
                  <a:srgbClr val="C0C0C0"/>
                </a:highlight>
                <a:latin typeface="DM Sans" pitchFamily="2" charset="0"/>
              </a:rPr>
              <a:t>Pandemic</a:t>
            </a:r>
            <a:r>
              <a:rPr lang="sv-SE" b="1" dirty="0">
                <a:highlight>
                  <a:srgbClr val="C0C0C0"/>
                </a:highlight>
                <a:latin typeface="DM Sans" pitchFamily="2" charset="0"/>
              </a:rPr>
              <a:t> in Sweden</a:t>
            </a:r>
            <a:endParaRPr lang="en-GB" b="1" dirty="0">
              <a:highlight>
                <a:srgbClr val="C0C0C0"/>
              </a:highlight>
              <a:latin typeface="DM Sans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C4892-0DAB-AE50-954B-6BFE4A91C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0360" y="3835718"/>
            <a:ext cx="9144000" cy="1051242"/>
          </a:xfrm>
        </p:spPr>
        <p:txBody>
          <a:bodyPr/>
          <a:lstStyle/>
          <a:p>
            <a:r>
              <a:rPr lang="sv-SE" dirty="0">
                <a:latin typeface="DM Sans" pitchFamily="2" charset="0"/>
              </a:rPr>
              <a:t>David Wullimann </a:t>
            </a:r>
          </a:p>
          <a:p>
            <a:r>
              <a:rPr lang="sv-SE" dirty="0">
                <a:latin typeface="DM Sans" pitchFamily="2" charset="0"/>
              </a:rPr>
              <a:t>2024-02-19</a:t>
            </a:r>
            <a:endParaRPr lang="en-GB" dirty="0">
              <a:latin typeface="DM Sans" pitchFamily="2" charset="0"/>
            </a:endParaRP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70AF5112-D534-D0E4-ABD2-A52AE147D4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" r="55697" b="76339"/>
          <a:stretch/>
        </p:blipFill>
        <p:spPr>
          <a:xfrm>
            <a:off x="4624838" y="4771664"/>
            <a:ext cx="2942323" cy="165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27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442B-4126-8CF1-F4C4-BA852B46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275479"/>
            <a:ext cx="10515600" cy="634440"/>
          </a:xfrm>
        </p:spPr>
        <p:txBody>
          <a:bodyPr>
            <a:normAutofit fontScale="90000"/>
          </a:bodyPr>
          <a:lstStyle/>
          <a:p>
            <a:r>
              <a:rPr lang="sv-SE" dirty="0">
                <a:latin typeface="DM Sans" pitchFamily="2" charset="0"/>
              </a:rPr>
              <a:t>Data</a:t>
            </a:r>
            <a:endParaRPr lang="en-GB" dirty="0">
              <a:latin typeface="DM Sans" pitchFamily="2" charset="0"/>
            </a:endParaRPr>
          </a:p>
        </p:txBody>
      </p:sp>
      <p:pic>
        <p:nvPicPr>
          <p:cNvPr id="4" name="Picture 3" descr="A graph of a number of cases&#10;&#10;Description automatically generated">
            <a:extLst>
              <a:ext uri="{FF2B5EF4-FFF2-40B4-BE49-F238E27FC236}">
                <a16:creationId xmlns:a16="http://schemas.microsoft.com/office/drawing/2014/main" id="{44C05D4D-93B9-83E9-D2DB-01DB3B1EB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637D32-D96E-CDF5-AEC0-DA513E7189DC}"/>
              </a:ext>
            </a:extLst>
          </p:cNvPr>
          <p:cNvSpPr/>
          <p:nvPr/>
        </p:nvSpPr>
        <p:spPr>
          <a:xfrm>
            <a:off x="269240" y="101600"/>
            <a:ext cx="1778000" cy="949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964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442B-4126-8CF1-F4C4-BA852B46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275479"/>
            <a:ext cx="10515600" cy="634440"/>
          </a:xfrm>
        </p:spPr>
        <p:txBody>
          <a:bodyPr>
            <a:normAutofit fontScale="90000"/>
          </a:bodyPr>
          <a:lstStyle/>
          <a:p>
            <a:r>
              <a:rPr lang="sv-SE" dirty="0">
                <a:latin typeface="DM Sans" pitchFamily="2" charset="0"/>
              </a:rPr>
              <a:t>Data</a:t>
            </a:r>
            <a:endParaRPr lang="en-GB" dirty="0">
              <a:latin typeface="DM Sans" pitchFamily="2" charset="0"/>
            </a:endParaRPr>
          </a:p>
        </p:txBody>
      </p:sp>
      <p:pic>
        <p:nvPicPr>
          <p:cNvPr id="10" name="Picture 9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AFF9E7E-0848-BA7A-C175-132440A48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051CDD-B34E-3ABF-C1E5-9EA3A510DDEE}"/>
              </a:ext>
            </a:extLst>
          </p:cNvPr>
          <p:cNvSpPr/>
          <p:nvPr/>
        </p:nvSpPr>
        <p:spPr>
          <a:xfrm>
            <a:off x="269240" y="101600"/>
            <a:ext cx="1778000" cy="949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581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442B-4126-8CF1-F4C4-BA852B46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275479"/>
            <a:ext cx="10515600" cy="634440"/>
          </a:xfrm>
        </p:spPr>
        <p:txBody>
          <a:bodyPr>
            <a:normAutofit fontScale="90000"/>
          </a:bodyPr>
          <a:lstStyle/>
          <a:p>
            <a:r>
              <a:rPr lang="sv-SE" dirty="0">
                <a:latin typeface="DM Sans" pitchFamily="2" charset="0"/>
              </a:rPr>
              <a:t>Data</a:t>
            </a:r>
            <a:endParaRPr lang="en-GB" dirty="0">
              <a:latin typeface="DM Sans" pitchFamily="2" charset="0"/>
            </a:endParaRPr>
          </a:p>
        </p:txBody>
      </p:sp>
      <p:pic>
        <p:nvPicPr>
          <p:cNvPr id="6" name="Picture 5" descr="A graph of different countries/regions&#10;&#10;Description automatically generated with medium confidence">
            <a:extLst>
              <a:ext uri="{FF2B5EF4-FFF2-40B4-BE49-F238E27FC236}">
                <a16:creationId xmlns:a16="http://schemas.microsoft.com/office/drawing/2014/main" id="{E44FA15E-F4BC-0D18-FF53-9141AEFCDC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11"/>
          <a:stretch/>
        </p:blipFill>
        <p:spPr>
          <a:xfrm>
            <a:off x="1809750" y="1097280"/>
            <a:ext cx="8572500" cy="2392680"/>
          </a:xfrm>
          <a:prstGeom prst="rect">
            <a:avLst/>
          </a:prstGeom>
        </p:spPr>
      </p:pic>
      <p:pic>
        <p:nvPicPr>
          <p:cNvPr id="8" name="Picture 7" descr="A graph of different countries/regions&#10;&#10;Description automatically generated with medium confidence">
            <a:extLst>
              <a:ext uri="{FF2B5EF4-FFF2-40B4-BE49-F238E27FC236}">
                <a16:creationId xmlns:a16="http://schemas.microsoft.com/office/drawing/2014/main" id="{825E52C5-1254-B4F5-E132-6D43EE6E4F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r="29497" b="30963"/>
          <a:stretch/>
        </p:blipFill>
        <p:spPr>
          <a:xfrm>
            <a:off x="3074035" y="3761740"/>
            <a:ext cx="6043930" cy="23926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68E807-999B-2CB5-3910-80F6290E30C9}"/>
              </a:ext>
            </a:extLst>
          </p:cNvPr>
          <p:cNvSpPr/>
          <p:nvPr/>
        </p:nvSpPr>
        <p:spPr>
          <a:xfrm>
            <a:off x="269240" y="101600"/>
            <a:ext cx="1778000" cy="949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7D99157A-ADEB-4A18-B135-9C0C84C66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69" t="10879" r="174" b="74697"/>
          <a:stretch/>
        </p:blipFill>
        <p:spPr>
          <a:xfrm>
            <a:off x="9281160" y="3727339"/>
            <a:ext cx="1595126" cy="63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68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442B-4126-8CF1-F4C4-BA852B46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275479"/>
            <a:ext cx="10515600" cy="634440"/>
          </a:xfrm>
        </p:spPr>
        <p:txBody>
          <a:bodyPr>
            <a:normAutofit fontScale="90000"/>
          </a:bodyPr>
          <a:lstStyle/>
          <a:p>
            <a:r>
              <a:rPr lang="sv-SE" dirty="0">
                <a:latin typeface="DM Sans" pitchFamily="2" charset="0"/>
              </a:rPr>
              <a:t>Data</a:t>
            </a:r>
            <a:endParaRPr lang="en-GB" dirty="0">
              <a:latin typeface="DM San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FC62EF-B597-65A3-9221-34C4787480E9}"/>
              </a:ext>
            </a:extLst>
          </p:cNvPr>
          <p:cNvSpPr/>
          <p:nvPr/>
        </p:nvSpPr>
        <p:spPr>
          <a:xfrm>
            <a:off x="269240" y="101600"/>
            <a:ext cx="1778000" cy="949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9ED1FAF-510F-875A-5114-05F17A41E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0" y="685794"/>
            <a:ext cx="10058420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15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7243AA-CF86-449B-E716-7FDB5F305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440" y="1388745"/>
            <a:ext cx="6324600" cy="3904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>
                <a:latin typeface="DM Sans" pitchFamily="2" charset="0"/>
              </a:rPr>
              <a:t>Agenda</a:t>
            </a:r>
            <a:br>
              <a:rPr lang="sv-SE" b="1" dirty="0">
                <a:latin typeface="DM Sans" pitchFamily="2" charset="0"/>
              </a:rPr>
            </a:br>
            <a:endParaRPr lang="sv-SE" b="1" dirty="0">
              <a:latin typeface="DM Sans" pitchFamily="2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sv-SE" dirty="0">
                <a:solidFill>
                  <a:schemeClr val="bg2"/>
                </a:solidFill>
                <a:latin typeface="DM Sans" pitchFamily="2" charset="0"/>
              </a:rPr>
              <a:t>Cases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sv-SE" b="1" dirty="0">
                <a:latin typeface="DM Sans" pitchFamily="2" charset="0"/>
              </a:rPr>
              <a:t>ICU and Death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sv-SE" dirty="0">
                <a:solidFill>
                  <a:schemeClr val="bg2"/>
                </a:solidFill>
                <a:latin typeface="DM Sans" pitchFamily="2" charset="0"/>
              </a:rPr>
              <a:t>Vaccination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sv-SE" dirty="0">
                <a:solidFill>
                  <a:schemeClr val="bg2"/>
                </a:solidFill>
                <a:latin typeface="DM Sans" pitchFamily="2" charset="0"/>
              </a:rPr>
              <a:t>Excess </a:t>
            </a:r>
            <a:r>
              <a:rPr lang="sv-SE" dirty="0" err="1">
                <a:solidFill>
                  <a:schemeClr val="bg2"/>
                </a:solidFill>
                <a:latin typeface="DM Sans" pitchFamily="2" charset="0"/>
              </a:rPr>
              <a:t>mortality</a:t>
            </a:r>
            <a:endParaRPr lang="sv-SE" dirty="0">
              <a:solidFill>
                <a:schemeClr val="bg2"/>
              </a:solidFill>
              <a:latin typeface="DM Sans" pitchFamily="2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sv-SE" dirty="0">
                <a:solidFill>
                  <a:schemeClr val="bg2"/>
                </a:solidFill>
                <a:latin typeface="DM Sans" pitchFamily="2" charset="0"/>
              </a:rPr>
              <a:t>The </a:t>
            </a:r>
            <a:r>
              <a:rPr lang="sv-SE" dirty="0" err="1">
                <a:solidFill>
                  <a:schemeClr val="bg2"/>
                </a:solidFill>
                <a:latin typeface="DM Sans" pitchFamily="2" charset="0"/>
              </a:rPr>
              <a:t>Pandemic</a:t>
            </a:r>
            <a:r>
              <a:rPr lang="sv-SE" dirty="0">
                <a:solidFill>
                  <a:schemeClr val="bg2"/>
                </a:solidFill>
                <a:latin typeface="DM Sans" pitchFamily="2" charset="0"/>
              </a:rPr>
              <a:t> in 2024</a:t>
            </a:r>
            <a:endParaRPr lang="en-GB" b="1" dirty="0">
              <a:latin typeface="DM Sans" pitchFamily="2" charset="0"/>
            </a:endParaRPr>
          </a:p>
        </p:txBody>
      </p:sp>
      <p:pic>
        <p:nvPicPr>
          <p:cNvPr id="3" name="Picture 2" descr="A blue circle with a white exclamation mark&#10;&#10;Description automatically generated">
            <a:extLst>
              <a:ext uri="{FF2B5EF4-FFF2-40B4-BE49-F238E27FC236}">
                <a16:creationId xmlns:a16="http://schemas.microsoft.com/office/drawing/2014/main" id="{A7E64752-9FA6-12F3-B5A8-679EA9031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426" y="1991831"/>
            <a:ext cx="970280" cy="97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66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442B-4126-8CF1-F4C4-BA852B46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275479"/>
            <a:ext cx="10515600" cy="634440"/>
          </a:xfrm>
        </p:spPr>
        <p:txBody>
          <a:bodyPr>
            <a:normAutofit fontScale="90000"/>
          </a:bodyPr>
          <a:lstStyle/>
          <a:p>
            <a:r>
              <a:rPr lang="sv-SE" dirty="0">
                <a:latin typeface="DM Sans" pitchFamily="2" charset="0"/>
              </a:rPr>
              <a:t>Data</a:t>
            </a:r>
            <a:endParaRPr lang="en-GB" dirty="0">
              <a:latin typeface="DM Sans" pitchFamily="2" charset="0"/>
            </a:endParaRPr>
          </a:p>
        </p:txBody>
      </p:sp>
      <p:pic>
        <p:nvPicPr>
          <p:cNvPr id="4" name="Picture 3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639C29A9-76C4-6261-EC76-6EA5A0079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142995"/>
            <a:ext cx="9144019" cy="45720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E8A8AB-ABB2-B70F-C285-16D4E2BE23DB}"/>
              </a:ext>
            </a:extLst>
          </p:cNvPr>
          <p:cNvSpPr/>
          <p:nvPr/>
        </p:nvSpPr>
        <p:spPr>
          <a:xfrm>
            <a:off x="269240" y="101600"/>
            <a:ext cx="1778000" cy="949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35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442B-4126-8CF1-F4C4-BA852B46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275479"/>
            <a:ext cx="10515600" cy="634440"/>
          </a:xfrm>
        </p:spPr>
        <p:txBody>
          <a:bodyPr>
            <a:normAutofit fontScale="90000"/>
          </a:bodyPr>
          <a:lstStyle/>
          <a:p>
            <a:r>
              <a:rPr lang="sv-SE" dirty="0">
                <a:latin typeface="DM Sans" pitchFamily="2" charset="0"/>
              </a:rPr>
              <a:t>Data</a:t>
            </a:r>
            <a:endParaRPr lang="en-GB" dirty="0">
              <a:latin typeface="DM Sans" pitchFamily="2" charset="0"/>
            </a:endParaRPr>
          </a:p>
        </p:txBody>
      </p:sp>
      <p:pic>
        <p:nvPicPr>
          <p:cNvPr id="8" name="Picture 7" descr="A graph showing a number of deaths&#10;&#10;Description automatically generated">
            <a:extLst>
              <a:ext uri="{FF2B5EF4-FFF2-40B4-BE49-F238E27FC236}">
                <a16:creationId xmlns:a16="http://schemas.microsoft.com/office/drawing/2014/main" id="{F816F546-C412-01FC-54C4-542C615D3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142995"/>
            <a:ext cx="9144019" cy="45720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8CDF16-41E3-EBED-FA30-57CF7D4ECAA4}"/>
              </a:ext>
            </a:extLst>
          </p:cNvPr>
          <p:cNvSpPr/>
          <p:nvPr/>
        </p:nvSpPr>
        <p:spPr>
          <a:xfrm>
            <a:off x="269240" y="101600"/>
            <a:ext cx="1778000" cy="949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496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442B-4126-8CF1-F4C4-BA852B46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275479"/>
            <a:ext cx="10515600" cy="634440"/>
          </a:xfrm>
        </p:spPr>
        <p:txBody>
          <a:bodyPr>
            <a:normAutofit fontScale="90000"/>
          </a:bodyPr>
          <a:lstStyle/>
          <a:p>
            <a:r>
              <a:rPr lang="sv-SE" dirty="0">
                <a:latin typeface="DM Sans" pitchFamily="2" charset="0"/>
              </a:rPr>
              <a:t>Data</a:t>
            </a:r>
            <a:endParaRPr lang="en-GB" dirty="0">
              <a:latin typeface="DM Sans" pitchFamily="2" charset="0"/>
            </a:endParaRP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7CA424A-9C43-FD91-D977-184555D05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142995"/>
            <a:ext cx="9144019" cy="45720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68B845-E56A-BA70-AEB0-CB0538638A7A}"/>
              </a:ext>
            </a:extLst>
          </p:cNvPr>
          <p:cNvSpPr/>
          <p:nvPr/>
        </p:nvSpPr>
        <p:spPr>
          <a:xfrm>
            <a:off x="269240" y="101600"/>
            <a:ext cx="1778000" cy="949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864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442B-4126-8CF1-F4C4-BA852B46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275479"/>
            <a:ext cx="10515600" cy="634440"/>
          </a:xfrm>
        </p:spPr>
        <p:txBody>
          <a:bodyPr>
            <a:normAutofit fontScale="90000"/>
          </a:bodyPr>
          <a:lstStyle/>
          <a:p>
            <a:r>
              <a:rPr lang="sv-SE" dirty="0">
                <a:latin typeface="DM Sans" pitchFamily="2" charset="0"/>
              </a:rPr>
              <a:t>Data</a:t>
            </a:r>
            <a:endParaRPr lang="en-GB" dirty="0">
              <a:latin typeface="DM Sans" pitchFamily="2" charset="0"/>
            </a:endParaRPr>
          </a:p>
        </p:txBody>
      </p:sp>
      <p:pic>
        <p:nvPicPr>
          <p:cNvPr id="10" name="Picture 9" descr="A graph showing a number of deaths&#10;&#10;Description automatically generated">
            <a:extLst>
              <a:ext uri="{FF2B5EF4-FFF2-40B4-BE49-F238E27FC236}">
                <a16:creationId xmlns:a16="http://schemas.microsoft.com/office/drawing/2014/main" id="{50E0F063-A1EB-2DC3-9310-1621DD7D5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1142995"/>
            <a:ext cx="7315215" cy="45720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12CFF8-1BD6-8B21-CD36-97C718FC7167}"/>
              </a:ext>
            </a:extLst>
          </p:cNvPr>
          <p:cNvSpPr/>
          <p:nvPr/>
        </p:nvSpPr>
        <p:spPr>
          <a:xfrm>
            <a:off x="269240" y="101600"/>
            <a:ext cx="1778000" cy="949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9BD4E-0DA2-30F4-7E16-DCF23D0A3BF6}"/>
              </a:ext>
            </a:extLst>
          </p:cNvPr>
          <p:cNvSpPr txBox="1"/>
          <p:nvPr/>
        </p:nvSpPr>
        <p:spPr>
          <a:xfrm>
            <a:off x="690880" y="5958839"/>
            <a:ext cx="589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400" dirty="0">
                <a:latin typeface="DM Sans" pitchFamily="2" charset="0"/>
              </a:rPr>
              <a:t> </a:t>
            </a:r>
            <a:r>
              <a:rPr lang="sv-SE" sz="1400" dirty="0" err="1">
                <a:latin typeface="DM Sans" pitchFamily="2" charset="0"/>
              </a:rPr>
              <a:t>Timeline</a:t>
            </a:r>
            <a:r>
              <a:rPr lang="sv-SE" sz="1400" dirty="0">
                <a:latin typeface="DM Sans" pitchFamily="2" charset="0"/>
              </a:rPr>
              <a:t>: 2020-02-04 to 2024-02-04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35815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7243AA-CF86-449B-E716-7FDB5F305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440" y="1388745"/>
            <a:ext cx="6324600" cy="3904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>
                <a:latin typeface="DM Sans" pitchFamily="2" charset="0"/>
              </a:rPr>
              <a:t>Agenda</a:t>
            </a:r>
            <a:br>
              <a:rPr lang="sv-SE" b="1" dirty="0">
                <a:latin typeface="DM Sans" pitchFamily="2" charset="0"/>
              </a:rPr>
            </a:br>
            <a:endParaRPr lang="sv-SE" b="1" dirty="0">
              <a:latin typeface="DM Sans" pitchFamily="2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sv-SE" dirty="0">
                <a:solidFill>
                  <a:schemeClr val="bg2"/>
                </a:solidFill>
                <a:latin typeface="DM Sans" pitchFamily="2" charset="0"/>
              </a:rPr>
              <a:t>Cases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sv-SE" dirty="0">
                <a:solidFill>
                  <a:schemeClr val="bg2"/>
                </a:solidFill>
                <a:latin typeface="DM Sans" pitchFamily="2" charset="0"/>
              </a:rPr>
              <a:t>ICU and Death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sv-SE" b="1" dirty="0">
                <a:latin typeface="DM Sans" pitchFamily="2" charset="0"/>
              </a:rPr>
              <a:t>Vaccination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sv-SE" dirty="0">
                <a:solidFill>
                  <a:schemeClr val="bg2"/>
                </a:solidFill>
                <a:latin typeface="DM Sans" pitchFamily="2" charset="0"/>
              </a:rPr>
              <a:t>Excess </a:t>
            </a:r>
            <a:r>
              <a:rPr lang="sv-SE" dirty="0" err="1">
                <a:solidFill>
                  <a:schemeClr val="bg2"/>
                </a:solidFill>
                <a:latin typeface="DM Sans" pitchFamily="2" charset="0"/>
              </a:rPr>
              <a:t>mortality</a:t>
            </a:r>
            <a:endParaRPr lang="sv-SE" dirty="0">
              <a:solidFill>
                <a:schemeClr val="bg2"/>
              </a:solidFill>
              <a:latin typeface="DM Sans" pitchFamily="2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sv-SE" dirty="0">
                <a:solidFill>
                  <a:schemeClr val="bg2"/>
                </a:solidFill>
                <a:latin typeface="DM Sans" pitchFamily="2" charset="0"/>
              </a:rPr>
              <a:t>The </a:t>
            </a:r>
            <a:r>
              <a:rPr lang="sv-SE" dirty="0" err="1">
                <a:solidFill>
                  <a:schemeClr val="bg2"/>
                </a:solidFill>
                <a:latin typeface="DM Sans" pitchFamily="2" charset="0"/>
              </a:rPr>
              <a:t>Pandemic</a:t>
            </a:r>
            <a:r>
              <a:rPr lang="sv-SE" dirty="0">
                <a:solidFill>
                  <a:schemeClr val="bg2"/>
                </a:solidFill>
                <a:latin typeface="DM Sans" pitchFamily="2" charset="0"/>
              </a:rPr>
              <a:t> in 2024</a:t>
            </a:r>
            <a:endParaRPr lang="en-GB" b="1" dirty="0">
              <a:latin typeface="DM Sans" pitchFamily="2" charset="0"/>
            </a:endParaRPr>
          </a:p>
        </p:txBody>
      </p:sp>
      <p:pic>
        <p:nvPicPr>
          <p:cNvPr id="2" name="Picture 1" descr="A blue circle with a white sign&#10;&#10;Description automatically generated">
            <a:extLst>
              <a:ext uri="{FF2B5EF4-FFF2-40B4-BE49-F238E27FC236}">
                <a16:creationId xmlns:a16="http://schemas.microsoft.com/office/drawing/2014/main" id="{EF87F79E-51AC-3B8A-E9E3-812CEAC96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679" y="2015585"/>
            <a:ext cx="1042161" cy="10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83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7243AA-CF86-449B-E716-7FDB5F305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440" y="1388745"/>
            <a:ext cx="7345680" cy="3904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>
                <a:latin typeface="DM Sans" pitchFamily="2" charset="0"/>
              </a:rPr>
              <a:t>Agenda</a:t>
            </a:r>
            <a:br>
              <a:rPr lang="sv-SE" b="1" dirty="0">
                <a:latin typeface="DM Sans" pitchFamily="2" charset="0"/>
              </a:rPr>
            </a:br>
            <a:endParaRPr lang="sv-SE" b="1" dirty="0">
              <a:latin typeface="DM Sans" pitchFamily="2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sv-SE" dirty="0">
                <a:latin typeface="DM Sans" pitchFamily="2" charset="0"/>
              </a:rPr>
              <a:t>Cases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sv-SE" dirty="0">
                <a:latin typeface="DM Sans" pitchFamily="2" charset="0"/>
              </a:rPr>
              <a:t>Intensive </a:t>
            </a:r>
            <a:r>
              <a:rPr lang="sv-SE" dirty="0" err="1">
                <a:latin typeface="DM Sans" pitchFamily="2" charset="0"/>
              </a:rPr>
              <a:t>care</a:t>
            </a:r>
            <a:r>
              <a:rPr lang="sv-SE" dirty="0">
                <a:latin typeface="DM Sans" pitchFamily="2" charset="0"/>
              </a:rPr>
              <a:t> </a:t>
            </a:r>
            <a:r>
              <a:rPr lang="sv-SE" dirty="0" err="1">
                <a:latin typeface="DM Sans" pitchFamily="2" charset="0"/>
              </a:rPr>
              <a:t>unit</a:t>
            </a:r>
            <a:r>
              <a:rPr lang="sv-SE" dirty="0">
                <a:latin typeface="DM Sans" pitchFamily="2" charset="0"/>
              </a:rPr>
              <a:t> (ICU) and Death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sv-SE" dirty="0">
                <a:latin typeface="DM Sans" pitchFamily="2" charset="0"/>
              </a:rPr>
              <a:t>Vaccination </a:t>
            </a:r>
            <a:r>
              <a:rPr lang="sv-SE" dirty="0" err="1">
                <a:latin typeface="DM Sans" pitchFamily="2" charset="0"/>
              </a:rPr>
              <a:t>coverage</a:t>
            </a:r>
            <a:endParaRPr lang="sv-SE" dirty="0">
              <a:latin typeface="DM Sans" pitchFamily="2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sv-SE" dirty="0">
                <a:latin typeface="DM Sans" pitchFamily="2" charset="0"/>
              </a:rPr>
              <a:t>Excess </a:t>
            </a:r>
            <a:r>
              <a:rPr lang="sv-SE" dirty="0" err="1">
                <a:latin typeface="DM Sans" pitchFamily="2" charset="0"/>
              </a:rPr>
              <a:t>mortality</a:t>
            </a:r>
            <a:r>
              <a:rPr lang="sv-SE" dirty="0">
                <a:latin typeface="DM Sans" pitchFamily="2" charset="0"/>
              </a:rPr>
              <a:t> (SCB </a:t>
            </a:r>
            <a:r>
              <a:rPr lang="sv-SE" dirty="0" err="1">
                <a:latin typeface="DM Sans" pitchFamily="2" charset="0"/>
              </a:rPr>
              <a:t>Statistics</a:t>
            </a:r>
            <a:r>
              <a:rPr lang="sv-SE" dirty="0">
                <a:latin typeface="DM Sans" pitchFamily="2" charset="0"/>
              </a:rPr>
              <a:t> Sweden)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sv-SE" dirty="0">
                <a:latin typeface="DM Sans" pitchFamily="2" charset="0"/>
              </a:rPr>
              <a:t>The </a:t>
            </a:r>
            <a:r>
              <a:rPr lang="sv-SE" dirty="0" err="1">
                <a:latin typeface="DM Sans" pitchFamily="2" charset="0"/>
              </a:rPr>
              <a:t>Pandemic</a:t>
            </a:r>
            <a:r>
              <a:rPr lang="sv-SE" dirty="0">
                <a:latin typeface="DM Sans" pitchFamily="2" charset="0"/>
              </a:rPr>
              <a:t> in 2024</a:t>
            </a:r>
            <a:endParaRPr lang="en-GB" b="1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780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442B-4126-8CF1-F4C4-BA852B46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275479"/>
            <a:ext cx="10515600" cy="634440"/>
          </a:xfrm>
        </p:spPr>
        <p:txBody>
          <a:bodyPr>
            <a:normAutofit fontScale="90000"/>
          </a:bodyPr>
          <a:lstStyle/>
          <a:p>
            <a:r>
              <a:rPr lang="sv-SE" dirty="0">
                <a:latin typeface="DM Sans" pitchFamily="2" charset="0"/>
              </a:rPr>
              <a:t>Data</a:t>
            </a:r>
            <a:endParaRPr lang="en-GB" dirty="0">
              <a:latin typeface="DM Sans" pitchFamily="2" charset="0"/>
            </a:endParaRPr>
          </a:p>
        </p:txBody>
      </p:sp>
      <p:pic>
        <p:nvPicPr>
          <p:cNvPr id="4" name="Picture 3" descr="A graph of a vaccination era&#10;&#10;Description automatically generated">
            <a:extLst>
              <a:ext uri="{FF2B5EF4-FFF2-40B4-BE49-F238E27FC236}">
                <a16:creationId xmlns:a16="http://schemas.microsoft.com/office/drawing/2014/main" id="{04EDF6F2-9F62-765F-26C4-F570F2923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142995"/>
            <a:ext cx="9144019" cy="45720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A1C8EA-49BD-1BFA-A26C-20BC7D2FF041}"/>
              </a:ext>
            </a:extLst>
          </p:cNvPr>
          <p:cNvSpPr/>
          <p:nvPr/>
        </p:nvSpPr>
        <p:spPr>
          <a:xfrm>
            <a:off x="269240" y="101600"/>
            <a:ext cx="1778000" cy="949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A93E21-505A-6696-2911-24540C16D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460" y="4622482"/>
            <a:ext cx="662940" cy="34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33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442B-4126-8CF1-F4C4-BA852B46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275479"/>
            <a:ext cx="10515600" cy="634440"/>
          </a:xfrm>
        </p:spPr>
        <p:txBody>
          <a:bodyPr>
            <a:normAutofit fontScale="90000"/>
          </a:bodyPr>
          <a:lstStyle/>
          <a:p>
            <a:r>
              <a:rPr lang="sv-SE" dirty="0">
                <a:latin typeface="DM Sans" pitchFamily="2" charset="0"/>
              </a:rPr>
              <a:t>Data</a:t>
            </a:r>
            <a:endParaRPr lang="en-GB" dirty="0">
              <a:latin typeface="DM Sans" pitchFamily="2" charset="0"/>
            </a:endParaRPr>
          </a:p>
        </p:txBody>
      </p:sp>
      <p:pic>
        <p:nvPicPr>
          <p:cNvPr id="10" name="Picture 9" descr="A graph of a vaccine&#10;&#10;Description automatically generated">
            <a:extLst>
              <a:ext uri="{FF2B5EF4-FFF2-40B4-BE49-F238E27FC236}">
                <a16:creationId xmlns:a16="http://schemas.microsoft.com/office/drawing/2014/main" id="{AC35FF3C-0308-7D3D-B48E-74EBE9C72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0" y="1142995"/>
            <a:ext cx="10058420" cy="45720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8E15A-9D54-B50C-77ED-B9DED2325EA5}"/>
              </a:ext>
            </a:extLst>
          </p:cNvPr>
          <p:cNvSpPr/>
          <p:nvPr/>
        </p:nvSpPr>
        <p:spPr>
          <a:xfrm>
            <a:off x="269240" y="101600"/>
            <a:ext cx="1778000" cy="949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102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442B-4126-8CF1-F4C4-BA852B46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275479"/>
            <a:ext cx="10515600" cy="634440"/>
          </a:xfrm>
        </p:spPr>
        <p:txBody>
          <a:bodyPr>
            <a:normAutofit fontScale="90000"/>
          </a:bodyPr>
          <a:lstStyle/>
          <a:p>
            <a:r>
              <a:rPr lang="sv-SE" dirty="0">
                <a:latin typeface="DM Sans" pitchFamily="2" charset="0"/>
              </a:rPr>
              <a:t>Data</a:t>
            </a:r>
            <a:endParaRPr lang="en-GB" dirty="0">
              <a:latin typeface="DM San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E5784-1329-3CC8-702E-80F67339B95C}"/>
              </a:ext>
            </a:extLst>
          </p:cNvPr>
          <p:cNvSpPr/>
          <p:nvPr/>
        </p:nvSpPr>
        <p:spPr>
          <a:xfrm>
            <a:off x="269240" y="101600"/>
            <a:ext cx="1778000" cy="949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A6652677-3012-9947-7DF9-A68728113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142995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90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442B-4126-8CF1-F4C4-BA852B46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275479"/>
            <a:ext cx="10515600" cy="634440"/>
          </a:xfrm>
        </p:spPr>
        <p:txBody>
          <a:bodyPr>
            <a:normAutofit fontScale="90000"/>
          </a:bodyPr>
          <a:lstStyle/>
          <a:p>
            <a:r>
              <a:rPr lang="sv-SE" dirty="0">
                <a:latin typeface="DM Sans" pitchFamily="2" charset="0"/>
              </a:rPr>
              <a:t>Data</a:t>
            </a:r>
            <a:endParaRPr lang="en-GB" dirty="0">
              <a:latin typeface="DM San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E5784-1329-3CC8-702E-80F67339B95C}"/>
              </a:ext>
            </a:extLst>
          </p:cNvPr>
          <p:cNvSpPr/>
          <p:nvPr/>
        </p:nvSpPr>
        <p:spPr>
          <a:xfrm>
            <a:off x="269240" y="101600"/>
            <a:ext cx="1778000" cy="949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C511A9A4-9840-CA0C-8D78-B2E93DDD3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142995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50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7243AA-CF86-449B-E716-7FDB5F305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440" y="1388745"/>
            <a:ext cx="6324600" cy="3904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>
                <a:latin typeface="DM Sans" pitchFamily="2" charset="0"/>
              </a:rPr>
              <a:t>Agenda</a:t>
            </a:r>
            <a:br>
              <a:rPr lang="sv-SE" b="1" dirty="0">
                <a:latin typeface="DM Sans" pitchFamily="2" charset="0"/>
              </a:rPr>
            </a:br>
            <a:endParaRPr lang="sv-SE" b="1" dirty="0">
              <a:latin typeface="DM Sans" pitchFamily="2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sv-SE" dirty="0">
                <a:solidFill>
                  <a:schemeClr val="bg2"/>
                </a:solidFill>
                <a:latin typeface="DM Sans" pitchFamily="2" charset="0"/>
              </a:rPr>
              <a:t>Cases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sv-SE" dirty="0">
                <a:solidFill>
                  <a:schemeClr val="bg2"/>
                </a:solidFill>
                <a:latin typeface="DM Sans" pitchFamily="2" charset="0"/>
              </a:rPr>
              <a:t>ICU and Death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sv-SE" dirty="0">
                <a:solidFill>
                  <a:schemeClr val="bg2"/>
                </a:solidFill>
                <a:latin typeface="DM Sans" pitchFamily="2" charset="0"/>
              </a:rPr>
              <a:t>Vaccination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sv-SE" b="1" dirty="0">
                <a:latin typeface="DM Sans" pitchFamily="2" charset="0"/>
              </a:rPr>
              <a:t>Excess </a:t>
            </a:r>
            <a:r>
              <a:rPr lang="sv-SE" b="1" dirty="0" err="1">
                <a:latin typeface="DM Sans" pitchFamily="2" charset="0"/>
              </a:rPr>
              <a:t>mortality</a:t>
            </a:r>
            <a:endParaRPr lang="sv-SE" b="1" dirty="0">
              <a:latin typeface="DM Sans" pitchFamily="2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sv-SE" dirty="0">
                <a:solidFill>
                  <a:schemeClr val="bg2"/>
                </a:solidFill>
                <a:latin typeface="DM Sans" pitchFamily="2" charset="0"/>
              </a:rPr>
              <a:t>The </a:t>
            </a:r>
            <a:r>
              <a:rPr lang="sv-SE" dirty="0" err="1">
                <a:solidFill>
                  <a:schemeClr val="bg2"/>
                </a:solidFill>
                <a:latin typeface="DM Sans" pitchFamily="2" charset="0"/>
              </a:rPr>
              <a:t>Pandemic</a:t>
            </a:r>
            <a:r>
              <a:rPr lang="sv-SE" dirty="0">
                <a:solidFill>
                  <a:schemeClr val="bg2"/>
                </a:solidFill>
                <a:latin typeface="DM Sans" pitchFamily="2" charset="0"/>
              </a:rPr>
              <a:t> in 2024</a:t>
            </a:r>
          </a:p>
          <a:p>
            <a:pPr>
              <a:buFont typeface="Wingdings" panose="05000000000000000000" pitchFamily="2" charset="2"/>
              <a:buChar char="q"/>
            </a:pPr>
            <a:endParaRPr lang="en-GB" b="1" dirty="0">
              <a:latin typeface="DM Sans" pitchFamily="2" charset="0"/>
            </a:endParaRPr>
          </a:p>
        </p:txBody>
      </p:sp>
      <p:pic>
        <p:nvPicPr>
          <p:cNvPr id="3" name="Picture 2" descr="A blue circle with a white exclamation mark&#10;&#10;Description automatically generated">
            <a:extLst>
              <a:ext uri="{FF2B5EF4-FFF2-40B4-BE49-F238E27FC236}">
                <a16:creationId xmlns:a16="http://schemas.microsoft.com/office/drawing/2014/main" id="{10007FD4-8092-6F9C-AAF7-D7F3A00D1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426" y="1991831"/>
            <a:ext cx="970280" cy="97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23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7243AA-CF86-449B-E716-7FDB5F305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440" y="1388745"/>
            <a:ext cx="4749800" cy="3904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>
                <a:latin typeface="DM Sans" pitchFamily="2" charset="0"/>
              </a:rPr>
              <a:t>Excess </a:t>
            </a:r>
            <a:r>
              <a:rPr lang="sv-SE" b="1" dirty="0" err="1">
                <a:latin typeface="DM Sans" pitchFamily="2" charset="0"/>
              </a:rPr>
              <a:t>Mortality</a:t>
            </a:r>
            <a:r>
              <a:rPr lang="sv-SE" b="1" dirty="0">
                <a:latin typeface="DM Sans" pitchFamily="2" charset="0"/>
              </a:rPr>
              <a:t> </a:t>
            </a:r>
          </a:p>
          <a:p>
            <a:pPr marL="0" indent="0">
              <a:buNone/>
            </a:pPr>
            <a:endParaRPr lang="sv-SE" b="1" dirty="0">
              <a:latin typeface="DM Sans" pitchFamily="2" charset="0"/>
            </a:endParaRPr>
          </a:p>
          <a:p>
            <a:pPr marL="0" indent="0">
              <a:buNone/>
            </a:pPr>
            <a:r>
              <a:rPr lang="sv-SE" sz="2400" dirty="0">
                <a:latin typeface="DM Sans" pitchFamily="2" charset="0"/>
              </a:rPr>
              <a:t>The </a:t>
            </a:r>
            <a:r>
              <a:rPr lang="sv-SE" sz="2400" dirty="0" err="1">
                <a:latin typeface="DM Sans" pitchFamily="2" charset="0"/>
              </a:rPr>
              <a:t>average</a:t>
            </a:r>
            <a:r>
              <a:rPr lang="sv-SE" sz="2400" dirty="0">
                <a:latin typeface="DM Sans" pitchFamily="2" charset="0"/>
              </a:rPr>
              <a:t> </a:t>
            </a:r>
            <a:r>
              <a:rPr lang="sv-SE" sz="2400" dirty="0" err="1">
                <a:latin typeface="DM Sans" pitchFamily="2" charset="0"/>
              </a:rPr>
              <a:t>number</a:t>
            </a:r>
            <a:r>
              <a:rPr lang="sv-SE" sz="2400" dirty="0">
                <a:latin typeface="DM Sans" pitchFamily="2" charset="0"/>
              </a:rPr>
              <a:t> </a:t>
            </a:r>
            <a:r>
              <a:rPr lang="sv-SE" sz="2400" dirty="0" err="1">
                <a:latin typeface="DM Sans" pitchFamily="2" charset="0"/>
              </a:rPr>
              <a:t>of</a:t>
            </a:r>
            <a:r>
              <a:rPr lang="sv-SE" sz="2400" dirty="0">
                <a:latin typeface="DM Sans" pitchFamily="2" charset="0"/>
              </a:rPr>
              <a:t> </a:t>
            </a:r>
            <a:r>
              <a:rPr lang="sv-SE" sz="2400" dirty="0" err="1">
                <a:latin typeface="DM Sans" pitchFamily="2" charset="0"/>
              </a:rPr>
              <a:t>death</a:t>
            </a:r>
            <a:r>
              <a:rPr lang="sv-SE" sz="2400" dirty="0">
                <a:latin typeface="DM Sans" pitchFamily="2" charset="0"/>
              </a:rPr>
              <a:t> (all </a:t>
            </a:r>
            <a:r>
              <a:rPr lang="sv-SE" sz="2400" dirty="0" err="1">
                <a:latin typeface="DM Sans" pitchFamily="2" charset="0"/>
              </a:rPr>
              <a:t>causes</a:t>
            </a:r>
            <a:r>
              <a:rPr lang="sv-SE" sz="2400" dirty="0">
                <a:latin typeface="DM Sans" pitchFamily="2" charset="0"/>
              </a:rPr>
              <a:t>) </a:t>
            </a:r>
            <a:r>
              <a:rPr lang="sv-SE" sz="2400" dirty="0" err="1">
                <a:latin typeface="DM Sans" pitchFamily="2" charset="0"/>
              </a:rPr>
              <a:t>of</a:t>
            </a:r>
            <a:r>
              <a:rPr lang="sv-SE" sz="2400" dirty="0">
                <a:latin typeface="DM Sans" pitchFamily="2" charset="0"/>
              </a:rPr>
              <a:t> </a:t>
            </a:r>
            <a:r>
              <a:rPr lang="sv-SE" sz="2400" dirty="0" err="1">
                <a:latin typeface="DM Sans" pitchFamily="2" charset="0"/>
              </a:rPr>
              <a:t>each</a:t>
            </a:r>
            <a:r>
              <a:rPr lang="sv-SE" sz="2400" dirty="0">
                <a:latin typeface="DM Sans" pitchFamily="2" charset="0"/>
              </a:rPr>
              <a:t> </a:t>
            </a:r>
            <a:r>
              <a:rPr lang="sv-SE" sz="2400" dirty="0" err="1">
                <a:latin typeface="DM Sans" pitchFamily="2" charset="0"/>
              </a:rPr>
              <a:t>month</a:t>
            </a:r>
            <a:r>
              <a:rPr lang="sv-SE" sz="2400" dirty="0">
                <a:latin typeface="DM Sans" pitchFamily="2" charset="0"/>
              </a:rPr>
              <a:t> </a:t>
            </a:r>
            <a:r>
              <a:rPr lang="sv-SE" sz="2400" dirty="0" err="1">
                <a:latin typeface="DM Sans" pitchFamily="2" charset="0"/>
              </a:rPr>
              <a:t>between</a:t>
            </a:r>
            <a:r>
              <a:rPr lang="sv-SE" sz="2400" dirty="0">
                <a:latin typeface="DM Sans" pitchFamily="2" charset="0"/>
              </a:rPr>
              <a:t> 2015-2019 (pre-</a:t>
            </a:r>
            <a:r>
              <a:rPr lang="sv-SE" sz="2400" dirty="0" err="1">
                <a:latin typeface="DM Sans" pitchFamily="2" charset="0"/>
              </a:rPr>
              <a:t>pandemic</a:t>
            </a:r>
            <a:r>
              <a:rPr lang="sv-SE" sz="2400" dirty="0">
                <a:latin typeface="DM Sans" pitchFamily="2" charset="0"/>
              </a:rPr>
              <a:t>) </a:t>
            </a:r>
            <a:r>
              <a:rPr lang="sv-SE" sz="2400" dirty="0" err="1">
                <a:latin typeface="DM Sans" pitchFamily="2" charset="0"/>
              </a:rPr>
              <a:t>compared</a:t>
            </a:r>
            <a:r>
              <a:rPr lang="sv-SE" sz="2400" dirty="0">
                <a:latin typeface="DM Sans" pitchFamily="2" charset="0"/>
              </a:rPr>
              <a:t> to </a:t>
            </a:r>
            <a:r>
              <a:rPr lang="sv-SE" sz="2400" dirty="0" err="1">
                <a:latin typeface="DM Sans" pitchFamily="2" charset="0"/>
              </a:rPr>
              <a:t>each</a:t>
            </a:r>
            <a:r>
              <a:rPr lang="sv-SE" sz="2400" dirty="0">
                <a:latin typeface="DM Sans" pitchFamily="2" charset="0"/>
              </a:rPr>
              <a:t> </a:t>
            </a:r>
            <a:r>
              <a:rPr lang="sv-SE" sz="2400" dirty="0" err="1">
                <a:latin typeface="DM Sans" pitchFamily="2" charset="0"/>
              </a:rPr>
              <a:t>month</a:t>
            </a:r>
            <a:r>
              <a:rPr lang="sv-SE" sz="2400" dirty="0">
                <a:latin typeface="DM Sans" pitchFamily="2" charset="0"/>
              </a:rPr>
              <a:t> </a:t>
            </a:r>
            <a:r>
              <a:rPr lang="sv-SE" sz="2400" dirty="0" err="1">
                <a:latin typeface="DM Sans" pitchFamily="2" charset="0"/>
              </a:rPr>
              <a:t>of</a:t>
            </a:r>
            <a:r>
              <a:rPr lang="sv-SE" sz="2400" dirty="0">
                <a:latin typeface="DM Sans" pitchFamily="2" charset="0"/>
              </a:rPr>
              <a:t> 2020 to 2023-11</a:t>
            </a:r>
            <a:endParaRPr lang="en-GB" sz="2400" b="1" dirty="0">
              <a:latin typeface="DM Sans" pitchFamily="2" charset="0"/>
            </a:endParaRPr>
          </a:p>
        </p:txBody>
      </p:sp>
      <p:pic>
        <p:nvPicPr>
          <p:cNvPr id="3" name="Picture 2" descr="A blue circle with a white exclamation mark&#10;&#10;Description automatically generated">
            <a:extLst>
              <a:ext uri="{FF2B5EF4-FFF2-40B4-BE49-F238E27FC236}">
                <a16:creationId xmlns:a16="http://schemas.microsoft.com/office/drawing/2014/main" id="{10007FD4-8092-6F9C-AAF7-D7F3A00D1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426" y="1991831"/>
            <a:ext cx="970280" cy="97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30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442B-4126-8CF1-F4C4-BA852B46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275479"/>
            <a:ext cx="10515600" cy="634440"/>
          </a:xfrm>
        </p:spPr>
        <p:txBody>
          <a:bodyPr>
            <a:normAutofit fontScale="90000"/>
          </a:bodyPr>
          <a:lstStyle/>
          <a:p>
            <a:r>
              <a:rPr lang="sv-SE" dirty="0">
                <a:latin typeface="DM Sans" pitchFamily="2" charset="0"/>
              </a:rPr>
              <a:t>Data</a:t>
            </a:r>
            <a:endParaRPr lang="en-GB" dirty="0">
              <a:latin typeface="DM Sans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4FE510-955B-7837-D88D-FF8415439407}"/>
              </a:ext>
            </a:extLst>
          </p:cNvPr>
          <p:cNvSpPr/>
          <p:nvPr/>
        </p:nvSpPr>
        <p:spPr>
          <a:xfrm>
            <a:off x="269240" y="101600"/>
            <a:ext cx="1778000" cy="949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E9E1320-5132-173C-5945-9AC2D9FABE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6943"/>
          <a:stretch/>
        </p:blipFill>
        <p:spPr>
          <a:xfrm>
            <a:off x="6177279" y="1335441"/>
            <a:ext cx="5771733" cy="4064608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149A03C-0BF8-0BEA-A5E4-57E8E7C2C2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r="9167"/>
          <a:stretch/>
        </p:blipFill>
        <p:spPr>
          <a:xfrm>
            <a:off x="195027" y="1335441"/>
            <a:ext cx="5672376" cy="40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31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442B-4126-8CF1-F4C4-BA852B46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275479"/>
            <a:ext cx="10515600" cy="634440"/>
          </a:xfrm>
        </p:spPr>
        <p:txBody>
          <a:bodyPr>
            <a:normAutofit fontScale="90000"/>
          </a:bodyPr>
          <a:lstStyle/>
          <a:p>
            <a:r>
              <a:rPr lang="sv-SE" dirty="0">
                <a:latin typeface="DM Sans" pitchFamily="2" charset="0"/>
              </a:rPr>
              <a:t>Data</a:t>
            </a:r>
            <a:endParaRPr lang="en-GB" dirty="0">
              <a:latin typeface="DM Sans" pitchFamily="2" charset="0"/>
            </a:endParaRPr>
          </a:p>
        </p:txBody>
      </p:sp>
      <p:pic>
        <p:nvPicPr>
          <p:cNvPr id="10" name="Picture 9" descr="A graph of a person with a red line&#10;&#10;Description automatically generated">
            <a:extLst>
              <a:ext uri="{FF2B5EF4-FFF2-40B4-BE49-F238E27FC236}">
                <a16:creationId xmlns:a16="http://schemas.microsoft.com/office/drawing/2014/main" id="{C3FE7ACC-68D1-7CAC-CD10-65FD56E79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1142995"/>
            <a:ext cx="7315215" cy="45720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6F61FE-230D-203A-0142-E0A8A712FBD3}"/>
              </a:ext>
            </a:extLst>
          </p:cNvPr>
          <p:cNvSpPr/>
          <p:nvPr/>
        </p:nvSpPr>
        <p:spPr>
          <a:xfrm>
            <a:off x="9169400" y="1534160"/>
            <a:ext cx="2834640" cy="4413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B94167-DC29-FCDC-7282-024344EFBF85}"/>
              </a:ext>
            </a:extLst>
          </p:cNvPr>
          <p:cNvSpPr/>
          <p:nvPr/>
        </p:nvSpPr>
        <p:spPr>
          <a:xfrm>
            <a:off x="269240" y="101600"/>
            <a:ext cx="1778000" cy="949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401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442B-4126-8CF1-F4C4-BA852B46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275479"/>
            <a:ext cx="10515600" cy="634440"/>
          </a:xfrm>
        </p:spPr>
        <p:txBody>
          <a:bodyPr>
            <a:normAutofit fontScale="90000"/>
          </a:bodyPr>
          <a:lstStyle/>
          <a:p>
            <a:r>
              <a:rPr lang="sv-SE" dirty="0">
                <a:latin typeface="DM Sans" pitchFamily="2" charset="0"/>
              </a:rPr>
              <a:t>Data</a:t>
            </a:r>
            <a:endParaRPr lang="en-GB" dirty="0">
              <a:latin typeface="DM San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7FDC24-8A50-DB4F-F646-05E21A343E2C}"/>
              </a:ext>
            </a:extLst>
          </p:cNvPr>
          <p:cNvSpPr/>
          <p:nvPr/>
        </p:nvSpPr>
        <p:spPr>
          <a:xfrm>
            <a:off x="269240" y="101600"/>
            <a:ext cx="1778000" cy="949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graph of a person with a red line&#10;&#10;Description automatically generated">
            <a:extLst>
              <a:ext uri="{FF2B5EF4-FFF2-40B4-BE49-F238E27FC236}">
                <a16:creationId xmlns:a16="http://schemas.microsoft.com/office/drawing/2014/main" id="{31D128B6-7951-E725-258A-F9E1B712E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1142995"/>
            <a:ext cx="7315215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74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7243AA-CF86-449B-E716-7FDB5F305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440" y="1388745"/>
            <a:ext cx="6324600" cy="3904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>
                <a:latin typeface="DM Sans" pitchFamily="2" charset="0"/>
              </a:rPr>
              <a:t>Agenda</a:t>
            </a:r>
            <a:br>
              <a:rPr lang="sv-SE" b="1" dirty="0">
                <a:latin typeface="DM Sans" pitchFamily="2" charset="0"/>
              </a:rPr>
            </a:br>
            <a:endParaRPr lang="sv-SE" b="1" dirty="0">
              <a:latin typeface="DM Sans" pitchFamily="2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sv-SE" dirty="0">
                <a:solidFill>
                  <a:schemeClr val="bg2"/>
                </a:solidFill>
                <a:latin typeface="DM Sans" pitchFamily="2" charset="0"/>
              </a:rPr>
              <a:t>Cases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sv-SE" dirty="0">
                <a:solidFill>
                  <a:schemeClr val="bg2"/>
                </a:solidFill>
                <a:latin typeface="DM Sans" pitchFamily="2" charset="0"/>
              </a:rPr>
              <a:t>ICU and Death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sv-SE" dirty="0">
                <a:solidFill>
                  <a:schemeClr val="bg2"/>
                </a:solidFill>
                <a:latin typeface="DM Sans" pitchFamily="2" charset="0"/>
              </a:rPr>
              <a:t>Vaccination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sv-SE" dirty="0">
                <a:solidFill>
                  <a:schemeClr val="bg2"/>
                </a:solidFill>
                <a:latin typeface="DM Sans" pitchFamily="2" charset="0"/>
              </a:rPr>
              <a:t>Excess </a:t>
            </a:r>
            <a:r>
              <a:rPr lang="sv-SE" dirty="0" err="1">
                <a:solidFill>
                  <a:schemeClr val="bg2"/>
                </a:solidFill>
                <a:latin typeface="DM Sans" pitchFamily="2" charset="0"/>
              </a:rPr>
              <a:t>mortality</a:t>
            </a:r>
            <a:endParaRPr lang="sv-SE" dirty="0">
              <a:solidFill>
                <a:schemeClr val="bg2"/>
              </a:solidFill>
              <a:latin typeface="DM Sans" pitchFamily="2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sv-SE" b="1" dirty="0">
                <a:latin typeface="DM Sans" pitchFamily="2" charset="0"/>
              </a:rPr>
              <a:t>The </a:t>
            </a:r>
            <a:r>
              <a:rPr lang="sv-SE" b="1" dirty="0" err="1">
                <a:latin typeface="DM Sans" pitchFamily="2" charset="0"/>
              </a:rPr>
              <a:t>Pandemic</a:t>
            </a:r>
            <a:r>
              <a:rPr lang="sv-SE" b="1" dirty="0">
                <a:latin typeface="DM Sans" pitchFamily="2" charset="0"/>
              </a:rPr>
              <a:t> in 2024</a:t>
            </a:r>
          </a:p>
          <a:p>
            <a:pPr>
              <a:buFont typeface="Wingdings" panose="05000000000000000000" pitchFamily="2" charset="2"/>
              <a:buChar char="q"/>
            </a:pPr>
            <a:endParaRPr lang="en-GB" b="1" dirty="0">
              <a:latin typeface="DM Sans" pitchFamily="2" charset="0"/>
            </a:endParaRPr>
          </a:p>
        </p:txBody>
      </p:sp>
      <p:pic>
        <p:nvPicPr>
          <p:cNvPr id="2" name="Picture 1" descr="A blue and pink virus&#10;&#10;Description automatically generated">
            <a:extLst>
              <a:ext uri="{FF2B5EF4-FFF2-40B4-BE49-F238E27FC236}">
                <a16:creationId xmlns:a16="http://schemas.microsoft.com/office/drawing/2014/main" id="{100D61D5-0D67-6F33-F7A1-D65062ABB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311" y="1864359"/>
            <a:ext cx="1042161" cy="10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7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7243AA-CF86-449B-E716-7FDB5F305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440" y="1388745"/>
            <a:ext cx="6324600" cy="3904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>
                <a:latin typeface="DM Sans" pitchFamily="2" charset="0"/>
              </a:rPr>
              <a:t>Agenda</a:t>
            </a:r>
            <a:br>
              <a:rPr lang="sv-SE" b="1" dirty="0">
                <a:latin typeface="DM Sans" pitchFamily="2" charset="0"/>
              </a:rPr>
            </a:br>
            <a:endParaRPr lang="sv-SE" b="1" dirty="0">
              <a:latin typeface="DM Sans" pitchFamily="2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sv-SE" b="1" dirty="0">
                <a:latin typeface="DM Sans" pitchFamily="2" charset="0"/>
              </a:rPr>
              <a:t>Cases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sv-SE" dirty="0">
                <a:solidFill>
                  <a:schemeClr val="bg2"/>
                </a:solidFill>
                <a:latin typeface="DM Sans" pitchFamily="2" charset="0"/>
              </a:rPr>
              <a:t>ICU and Death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sv-SE" dirty="0">
                <a:solidFill>
                  <a:schemeClr val="bg2"/>
                </a:solidFill>
                <a:latin typeface="DM Sans" pitchFamily="2" charset="0"/>
              </a:rPr>
              <a:t>Vaccination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sv-SE" dirty="0">
                <a:solidFill>
                  <a:schemeClr val="bg2"/>
                </a:solidFill>
                <a:latin typeface="DM Sans" pitchFamily="2" charset="0"/>
              </a:rPr>
              <a:t>Excess </a:t>
            </a:r>
            <a:r>
              <a:rPr lang="sv-SE" dirty="0" err="1">
                <a:solidFill>
                  <a:schemeClr val="bg2"/>
                </a:solidFill>
                <a:latin typeface="DM Sans" pitchFamily="2" charset="0"/>
              </a:rPr>
              <a:t>mortality</a:t>
            </a:r>
            <a:endParaRPr lang="sv-SE" dirty="0">
              <a:solidFill>
                <a:schemeClr val="bg2"/>
              </a:solidFill>
              <a:latin typeface="DM Sans" pitchFamily="2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sv-SE" dirty="0">
                <a:solidFill>
                  <a:schemeClr val="bg2"/>
                </a:solidFill>
                <a:latin typeface="DM Sans" pitchFamily="2" charset="0"/>
              </a:rPr>
              <a:t>The </a:t>
            </a:r>
            <a:r>
              <a:rPr lang="sv-SE" dirty="0" err="1">
                <a:solidFill>
                  <a:schemeClr val="bg2"/>
                </a:solidFill>
                <a:latin typeface="DM Sans" pitchFamily="2" charset="0"/>
              </a:rPr>
              <a:t>Pandemic</a:t>
            </a:r>
            <a:r>
              <a:rPr lang="sv-SE" dirty="0">
                <a:solidFill>
                  <a:schemeClr val="bg2"/>
                </a:solidFill>
                <a:latin typeface="DM Sans" pitchFamily="2" charset="0"/>
              </a:rPr>
              <a:t> in 2024</a:t>
            </a:r>
            <a:endParaRPr lang="en-GB" b="1" dirty="0">
              <a:latin typeface="DM Sans" pitchFamily="2" charset="0"/>
            </a:endParaRPr>
          </a:p>
        </p:txBody>
      </p:sp>
      <p:pic>
        <p:nvPicPr>
          <p:cNvPr id="3" name="Picture 2" descr="A blue circle with dots&#10;&#10;Description automatically generated">
            <a:extLst>
              <a:ext uri="{FF2B5EF4-FFF2-40B4-BE49-F238E27FC236}">
                <a16:creationId xmlns:a16="http://schemas.microsoft.com/office/drawing/2014/main" id="{6A7D0F92-E56F-DCCE-E013-D64A15F63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414" y="1789819"/>
            <a:ext cx="1374305" cy="137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24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442B-4126-8CF1-F4C4-BA852B46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275479"/>
            <a:ext cx="10515600" cy="634440"/>
          </a:xfrm>
        </p:spPr>
        <p:txBody>
          <a:bodyPr>
            <a:normAutofit fontScale="90000"/>
          </a:bodyPr>
          <a:lstStyle/>
          <a:p>
            <a:r>
              <a:rPr lang="sv-SE" dirty="0">
                <a:latin typeface="DM Sans" pitchFamily="2" charset="0"/>
              </a:rPr>
              <a:t>Data</a:t>
            </a:r>
            <a:endParaRPr lang="en-GB" dirty="0">
              <a:latin typeface="DM Sans" pitchFamily="2" charset="0"/>
            </a:endParaRPr>
          </a:p>
        </p:txBody>
      </p:sp>
      <p:pic>
        <p:nvPicPr>
          <p:cNvPr id="6" name="Picture 5" descr="A graph of a covid-19 pandemic&#10;&#10;Description automatically generated">
            <a:extLst>
              <a:ext uri="{FF2B5EF4-FFF2-40B4-BE49-F238E27FC236}">
                <a16:creationId xmlns:a16="http://schemas.microsoft.com/office/drawing/2014/main" id="{C2A7F3CA-187F-1BF2-BD04-27181DEBC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142995"/>
            <a:ext cx="9144019" cy="45720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ADC3AC-493C-7AEF-6440-BCD3D5CE1A41}"/>
              </a:ext>
            </a:extLst>
          </p:cNvPr>
          <p:cNvSpPr/>
          <p:nvPr/>
        </p:nvSpPr>
        <p:spPr>
          <a:xfrm>
            <a:off x="269240" y="101600"/>
            <a:ext cx="1778000" cy="949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518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442B-4126-8CF1-F4C4-BA852B46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275479"/>
            <a:ext cx="10515600" cy="634440"/>
          </a:xfrm>
        </p:spPr>
        <p:txBody>
          <a:bodyPr>
            <a:normAutofit fontScale="90000"/>
          </a:bodyPr>
          <a:lstStyle/>
          <a:p>
            <a:r>
              <a:rPr lang="sv-SE" dirty="0">
                <a:latin typeface="DM Sans" pitchFamily="2" charset="0"/>
              </a:rPr>
              <a:t>Data</a:t>
            </a:r>
            <a:endParaRPr lang="en-GB" dirty="0">
              <a:latin typeface="DM San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DC3AC-493C-7AEF-6440-BCD3D5CE1A41}"/>
              </a:ext>
            </a:extLst>
          </p:cNvPr>
          <p:cNvSpPr/>
          <p:nvPr/>
        </p:nvSpPr>
        <p:spPr>
          <a:xfrm>
            <a:off x="269240" y="101600"/>
            <a:ext cx="1778000" cy="949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graph of a covid-19 pandemic&#10;&#10;Description automatically generated">
            <a:extLst>
              <a:ext uri="{FF2B5EF4-FFF2-40B4-BE49-F238E27FC236}">
                <a16:creationId xmlns:a16="http://schemas.microsoft.com/office/drawing/2014/main" id="{1C1BFC7B-2AC4-9CAB-A1D4-5E10D54EF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142995"/>
            <a:ext cx="9144019" cy="45720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7A558D-E0E3-1582-260D-3F14248C101F}"/>
              </a:ext>
            </a:extLst>
          </p:cNvPr>
          <p:cNvSpPr/>
          <p:nvPr/>
        </p:nvSpPr>
        <p:spPr>
          <a:xfrm>
            <a:off x="9042400" y="4587240"/>
            <a:ext cx="1076960" cy="985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977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442B-4126-8CF1-F4C4-BA852B46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275479"/>
            <a:ext cx="10515600" cy="634440"/>
          </a:xfrm>
        </p:spPr>
        <p:txBody>
          <a:bodyPr>
            <a:normAutofit fontScale="90000"/>
          </a:bodyPr>
          <a:lstStyle/>
          <a:p>
            <a:r>
              <a:rPr lang="sv-SE" dirty="0">
                <a:latin typeface="DM Sans" pitchFamily="2" charset="0"/>
              </a:rPr>
              <a:t>Data</a:t>
            </a:r>
            <a:endParaRPr lang="en-GB" dirty="0">
              <a:latin typeface="DM Sans" pitchFamily="2" charset="0"/>
            </a:endParaRPr>
          </a:p>
        </p:txBody>
      </p:sp>
      <p:pic>
        <p:nvPicPr>
          <p:cNvPr id="16" name="Picture 15" descr="A graph of a graph showing the average cases of coronavirus&#10;&#10;Description automatically generated">
            <a:extLst>
              <a:ext uri="{FF2B5EF4-FFF2-40B4-BE49-F238E27FC236}">
                <a16:creationId xmlns:a16="http://schemas.microsoft.com/office/drawing/2014/main" id="{698A88E2-1F64-1A33-FFE0-70B6CDD8F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142995"/>
            <a:ext cx="9144019" cy="457200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0D08781-8149-2151-E236-C28B6D42739B}"/>
              </a:ext>
            </a:extLst>
          </p:cNvPr>
          <p:cNvSpPr/>
          <p:nvPr/>
        </p:nvSpPr>
        <p:spPr>
          <a:xfrm>
            <a:off x="269240" y="101600"/>
            <a:ext cx="1778000" cy="949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C9743F-087C-465F-6350-EC4A0E923050}"/>
              </a:ext>
            </a:extLst>
          </p:cNvPr>
          <p:cNvSpPr txBox="1"/>
          <p:nvPr/>
        </p:nvSpPr>
        <p:spPr>
          <a:xfrm>
            <a:off x="538480" y="5806439"/>
            <a:ext cx="589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400" dirty="0">
                <a:latin typeface="DM Sans" pitchFamily="2" charset="0"/>
              </a:rPr>
              <a:t> </a:t>
            </a:r>
            <a:r>
              <a:rPr lang="sv-SE" sz="1400" dirty="0" err="1">
                <a:latin typeface="DM Sans" pitchFamily="2" charset="0"/>
              </a:rPr>
              <a:t>Timeline</a:t>
            </a:r>
            <a:r>
              <a:rPr lang="sv-SE" sz="1400" dirty="0">
                <a:latin typeface="DM Sans" pitchFamily="2" charset="0"/>
              </a:rPr>
              <a:t>: 2020-02-04 to 2024-02-04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41323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442B-4126-8CF1-F4C4-BA852B46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275479"/>
            <a:ext cx="10515600" cy="634440"/>
          </a:xfrm>
        </p:spPr>
        <p:txBody>
          <a:bodyPr>
            <a:normAutofit fontScale="90000"/>
          </a:bodyPr>
          <a:lstStyle/>
          <a:p>
            <a:r>
              <a:rPr lang="sv-SE" dirty="0">
                <a:latin typeface="DM Sans" pitchFamily="2" charset="0"/>
              </a:rPr>
              <a:t>Data</a:t>
            </a:r>
            <a:endParaRPr lang="en-GB" dirty="0">
              <a:latin typeface="DM Sans" pitchFamily="2" charset="0"/>
            </a:endParaRPr>
          </a:p>
        </p:txBody>
      </p:sp>
      <p:pic>
        <p:nvPicPr>
          <p:cNvPr id="4" name="Picture 3" descr="A graph of a graph showing the average cases of coronavirus&#10;&#10;Description automatically generated">
            <a:extLst>
              <a:ext uri="{FF2B5EF4-FFF2-40B4-BE49-F238E27FC236}">
                <a16:creationId xmlns:a16="http://schemas.microsoft.com/office/drawing/2014/main" id="{E76A45B7-2EF6-4A3D-6EB4-642D641EE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142995"/>
            <a:ext cx="9144019" cy="45720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798620-7CBE-CC37-234E-3A15DF61A47D}"/>
              </a:ext>
            </a:extLst>
          </p:cNvPr>
          <p:cNvSpPr/>
          <p:nvPr/>
        </p:nvSpPr>
        <p:spPr>
          <a:xfrm>
            <a:off x="269240" y="111760"/>
            <a:ext cx="1778000" cy="949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1B448-445F-02D0-39A8-B205D8240C4F}"/>
              </a:ext>
            </a:extLst>
          </p:cNvPr>
          <p:cNvSpPr txBox="1"/>
          <p:nvPr/>
        </p:nvSpPr>
        <p:spPr>
          <a:xfrm>
            <a:off x="538480" y="5806439"/>
            <a:ext cx="589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400" dirty="0">
                <a:latin typeface="DM Sans" pitchFamily="2" charset="0"/>
              </a:rPr>
              <a:t> </a:t>
            </a:r>
            <a:r>
              <a:rPr lang="sv-SE" sz="1400" dirty="0" err="1">
                <a:latin typeface="DM Sans" pitchFamily="2" charset="0"/>
              </a:rPr>
              <a:t>Timeline</a:t>
            </a:r>
            <a:r>
              <a:rPr lang="sv-SE" sz="1400" dirty="0">
                <a:latin typeface="DM Sans" pitchFamily="2" charset="0"/>
              </a:rPr>
              <a:t>: 2020-02-04 to 2024-02-04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10328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442B-4126-8CF1-F4C4-BA852B46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275479"/>
            <a:ext cx="10515600" cy="634440"/>
          </a:xfrm>
        </p:spPr>
        <p:txBody>
          <a:bodyPr>
            <a:normAutofit fontScale="90000"/>
          </a:bodyPr>
          <a:lstStyle/>
          <a:p>
            <a:r>
              <a:rPr lang="sv-SE" dirty="0">
                <a:latin typeface="DM Sans" pitchFamily="2" charset="0"/>
              </a:rPr>
              <a:t>Data</a:t>
            </a:r>
            <a:endParaRPr lang="en-GB" dirty="0">
              <a:latin typeface="DM Sans" pitchFamily="2" charset="0"/>
            </a:endParaRPr>
          </a:p>
        </p:txBody>
      </p:sp>
      <p:pic>
        <p:nvPicPr>
          <p:cNvPr id="5" name="Picture 4" descr="A graph of a number of cases&#10;&#10;Description automatically generated">
            <a:extLst>
              <a:ext uri="{FF2B5EF4-FFF2-40B4-BE49-F238E27FC236}">
                <a16:creationId xmlns:a16="http://schemas.microsoft.com/office/drawing/2014/main" id="{F9BEF816-015F-8F47-9AD4-442CB22DF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142995"/>
            <a:ext cx="9144019" cy="45720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F9E998-9265-7748-07D1-DC23492D3F17}"/>
              </a:ext>
            </a:extLst>
          </p:cNvPr>
          <p:cNvSpPr/>
          <p:nvPr/>
        </p:nvSpPr>
        <p:spPr>
          <a:xfrm>
            <a:off x="269240" y="101600"/>
            <a:ext cx="1778000" cy="949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AC3B82-56DA-0327-E0ED-542DF82C16E8}"/>
              </a:ext>
            </a:extLst>
          </p:cNvPr>
          <p:cNvSpPr txBox="1"/>
          <p:nvPr/>
        </p:nvSpPr>
        <p:spPr>
          <a:xfrm>
            <a:off x="538480" y="5806439"/>
            <a:ext cx="589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400" dirty="0">
                <a:latin typeface="DM Sans" pitchFamily="2" charset="0"/>
              </a:rPr>
              <a:t> </a:t>
            </a:r>
            <a:r>
              <a:rPr lang="sv-SE" sz="1400" dirty="0" err="1">
                <a:latin typeface="DM Sans" pitchFamily="2" charset="0"/>
              </a:rPr>
              <a:t>Timeline</a:t>
            </a:r>
            <a:r>
              <a:rPr lang="sv-SE" sz="1400" dirty="0">
                <a:latin typeface="DM Sans" pitchFamily="2" charset="0"/>
              </a:rPr>
              <a:t>: 2020-02-04 to 2024-02-04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53788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442B-4126-8CF1-F4C4-BA852B46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275479"/>
            <a:ext cx="10515600" cy="634440"/>
          </a:xfrm>
        </p:spPr>
        <p:txBody>
          <a:bodyPr>
            <a:normAutofit fontScale="90000"/>
          </a:bodyPr>
          <a:lstStyle/>
          <a:p>
            <a:r>
              <a:rPr lang="sv-SE" dirty="0">
                <a:latin typeface="DM Sans" pitchFamily="2" charset="0"/>
              </a:rPr>
              <a:t>Data</a:t>
            </a:r>
            <a:endParaRPr lang="en-GB" dirty="0">
              <a:latin typeface="DM Sans" pitchFamily="2" charset="0"/>
            </a:endParaRPr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9CCA93A-C99C-158E-A7B7-82AF62758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142995"/>
            <a:ext cx="9144019" cy="45720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1948E1-FDFD-7964-640A-8336A7EDAE79}"/>
              </a:ext>
            </a:extLst>
          </p:cNvPr>
          <p:cNvSpPr/>
          <p:nvPr/>
        </p:nvSpPr>
        <p:spPr>
          <a:xfrm>
            <a:off x="269240" y="101600"/>
            <a:ext cx="1778000" cy="949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8DEF6-3F1B-8953-DADA-402A4AC0D025}"/>
              </a:ext>
            </a:extLst>
          </p:cNvPr>
          <p:cNvSpPr txBox="1"/>
          <p:nvPr/>
        </p:nvSpPr>
        <p:spPr>
          <a:xfrm>
            <a:off x="538480" y="5806439"/>
            <a:ext cx="589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400" dirty="0">
                <a:latin typeface="DM Sans" pitchFamily="2" charset="0"/>
              </a:rPr>
              <a:t> </a:t>
            </a:r>
            <a:r>
              <a:rPr lang="sv-SE" sz="1400" dirty="0" err="1">
                <a:latin typeface="DM Sans" pitchFamily="2" charset="0"/>
              </a:rPr>
              <a:t>Timeline</a:t>
            </a:r>
            <a:r>
              <a:rPr lang="sv-SE" sz="1400" dirty="0">
                <a:latin typeface="DM Sans" pitchFamily="2" charset="0"/>
              </a:rPr>
              <a:t>: 2020-02-04 to 2024-02-04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773737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442B-4126-8CF1-F4C4-BA852B46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275479"/>
            <a:ext cx="10515600" cy="634440"/>
          </a:xfrm>
        </p:spPr>
        <p:txBody>
          <a:bodyPr>
            <a:normAutofit fontScale="90000"/>
          </a:bodyPr>
          <a:lstStyle/>
          <a:p>
            <a:r>
              <a:rPr lang="sv-SE" dirty="0">
                <a:latin typeface="DM Sans" pitchFamily="2" charset="0"/>
              </a:rPr>
              <a:t>Data</a:t>
            </a:r>
            <a:endParaRPr lang="en-GB" dirty="0">
              <a:latin typeface="DM Sans" pitchFamily="2" charset="0"/>
            </a:endParaRPr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9CCA93A-C99C-158E-A7B7-82AF62758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142995"/>
            <a:ext cx="9144019" cy="45720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51F168-DA1D-F743-C3D9-9922106BA6A4}"/>
              </a:ext>
            </a:extLst>
          </p:cNvPr>
          <p:cNvSpPr/>
          <p:nvPr/>
        </p:nvSpPr>
        <p:spPr>
          <a:xfrm>
            <a:off x="6934200" y="4363720"/>
            <a:ext cx="1183640" cy="121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8AD1A2-41B5-2AD2-D6F9-AF3AF59EB7B2}"/>
              </a:ext>
            </a:extLst>
          </p:cNvPr>
          <p:cNvSpPr/>
          <p:nvPr/>
        </p:nvSpPr>
        <p:spPr>
          <a:xfrm>
            <a:off x="269240" y="101600"/>
            <a:ext cx="1778000" cy="949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9F4AA-EC8D-6AFF-89B1-EEF85F6691E0}"/>
              </a:ext>
            </a:extLst>
          </p:cNvPr>
          <p:cNvSpPr txBox="1"/>
          <p:nvPr/>
        </p:nvSpPr>
        <p:spPr>
          <a:xfrm>
            <a:off x="538480" y="5806439"/>
            <a:ext cx="589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400" dirty="0">
                <a:latin typeface="DM Sans" pitchFamily="2" charset="0"/>
              </a:rPr>
              <a:t> </a:t>
            </a:r>
            <a:r>
              <a:rPr lang="sv-SE" sz="1400" dirty="0" err="1">
                <a:latin typeface="DM Sans" pitchFamily="2" charset="0"/>
              </a:rPr>
              <a:t>Timeline</a:t>
            </a:r>
            <a:r>
              <a:rPr lang="sv-SE" sz="1400" dirty="0">
                <a:latin typeface="DM Sans" pitchFamily="2" charset="0"/>
              </a:rPr>
              <a:t>: 2020-02-04 to 2024-02-04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7081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442B-4126-8CF1-F4C4-BA852B46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275479"/>
            <a:ext cx="10515600" cy="634440"/>
          </a:xfrm>
        </p:spPr>
        <p:txBody>
          <a:bodyPr>
            <a:normAutofit fontScale="90000"/>
          </a:bodyPr>
          <a:lstStyle/>
          <a:p>
            <a:r>
              <a:rPr lang="sv-SE" dirty="0">
                <a:latin typeface="DM Sans" pitchFamily="2" charset="0"/>
              </a:rPr>
              <a:t>Data</a:t>
            </a:r>
            <a:endParaRPr lang="en-GB" dirty="0">
              <a:latin typeface="DM Sans" pitchFamily="2" charset="0"/>
            </a:endParaRPr>
          </a:p>
        </p:txBody>
      </p:sp>
      <p:pic>
        <p:nvPicPr>
          <p:cNvPr id="4" name="Picture 3" descr="A graph showing the number of cases&#10;&#10;Description automatically generated">
            <a:extLst>
              <a:ext uri="{FF2B5EF4-FFF2-40B4-BE49-F238E27FC236}">
                <a16:creationId xmlns:a16="http://schemas.microsoft.com/office/drawing/2014/main" id="{94AD1328-A6EE-A386-CFC5-45B8966C3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142995"/>
            <a:ext cx="9144019" cy="45720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FD2C2F-7822-8AEC-D946-D42775BFA55D}"/>
              </a:ext>
            </a:extLst>
          </p:cNvPr>
          <p:cNvSpPr/>
          <p:nvPr/>
        </p:nvSpPr>
        <p:spPr>
          <a:xfrm>
            <a:off x="269240" y="101600"/>
            <a:ext cx="1778000" cy="949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27D26-59EE-91F9-0574-800BC7759381}"/>
              </a:ext>
            </a:extLst>
          </p:cNvPr>
          <p:cNvSpPr txBox="1"/>
          <p:nvPr/>
        </p:nvSpPr>
        <p:spPr>
          <a:xfrm>
            <a:off x="538480" y="5806439"/>
            <a:ext cx="589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400" dirty="0">
                <a:latin typeface="DM Sans" pitchFamily="2" charset="0"/>
              </a:rPr>
              <a:t> </a:t>
            </a:r>
            <a:r>
              <a:rPr lang="sv-SE" sz="1400" dirty="0" err="1">
                <a:latin typeface="DM Sans" pitchFamily="2" charset="0"/>
              </a:rPr>
              <a:t>Timeline</a:t>
            </a:r>
            <a:r>
              <a:rPr lang="sv-SE" sz="1400" dirty="0">
                <a:latin typeface="DM Sans" pitchFamily="2" charset="0"/>
              </a:rPr>
              <a:t>: 2020-02-04 to 2024-02-04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24216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</TotalTime>
  <Words>192</Words>
  <Application>Microsoft Office PowerPoint</Application>
  <PresentationFormat>Widescreen</PresentationFormat>
  <Paragraphs>72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Aptos</vt:lpstr>
      <vt:lpstr>Aptos Display</vt:lpstr>
      <vt:lpstr>Arial</vt:lpstr>
      <vt:lpstr>DM Sans</vt:lpstr>
      <vt:lpstr>Wingdings</vt:lpstr>
      <vt:lpstr>Office Theme</vt:lpstr>
      <vt:lpstr>Data analysis :The Covid-19 Pandemic in Sweden</vt:lpstr>
      <vt:lpstr>PowerPoint Presentation</vt:lpstr>
      <vt:lpstr>PowerPoint Presentation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PowerPoint Presentation</vt:lpstr>
      <vt:lpstr>Data</vt:lpstr>
      <vt:lpstr>Data</vt:lpstr>
      <vt:lpstr>Data</vt:lpstr>
      <vt:lpstr>Data</vt:lpstr>
      <vt:lpstr>PowerPoint Presentation</vt:lpstr>
      <vt:lpstr>Data</vt:lpstr>
      <vt:lpstr>Data</vt:lpstr>
      <vt:lpstr>Data</vt:lpstr>
      <vt:lpstr>Data</vt:lpstr>
      <vt:lpstr>PowerPoint Presentation</vt:lpstr>
      <vt:lpstr>PowerPoint Presentation</vt:lpstr>
      <vt:lpstr>Data</vt:lpstr>
      <vt:lpstr>Data</vt:lpstr>
      <vt:lpstr>Data</vt:lpstr>
      <vt:lpstr>PowerPoint Presentation</vt:lpstr>
      <vt:lpstr>Data</vt:lpstr>
      <vt:lpstr>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Swedish Covid-19 Data Analysis</dc:title>
  <dc:creator>David Wullimann</dc:creator>
  <cp:lastModifiedBy>David Wullimann</cp:lastModifiedBy>
  <cp:revision>1</cp:revision>
  <dcterms:created xsi:type="dcterms:W3CDTF">2024-02-19T09:22:11Z</dcterms:created>
  <dcterms:modified xsi:type="dcterms:W3CDTF">2024-02-20T07:52:17Z</dcterms:modified>
</cp:coreProperties>
</file>